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sldIdLst>
    <p:sldId id="259" r:id="rId3"/>
    <p:sldId id="289" r:id="rId4"/>
    <p:sldId id="287" r:id="rId5"/>
    <p:sldId id="288" r:id="rId6"/>
    <p:sldId id="272" r:id="rId7"/>
    <p:sldId id="263" r:id="rId8"/>
    <p:sldId id="265" r:id="rId9"/>
    <p:sldId id="264" r:id="rId10"/>
    <p:sldId id="271" r:id="rId11"/>
    <p:sldId id="293" r:id="rId12"/>
    <p:sldId id="294" r:id="rId13"/>
    <p:sldId id="285" r:id="rId14"/>
    <p:sldId id="296" r:id="rId15"/>
    <p:sldId id="291" r:id="rId16"/>
    <p:sldId id="1376" r:id="rId17"/>
    <p:sldId id="269" r:id="rId18"/>
    <p:sldId id="258" r:id="rId19"/>
    <p:sldId id="260" r:id="rId20"/>
    <p:sldId id="261" r:id="rId21"/>
    <p:sldId id="267" r:id="rId22"/>
  </p:sldIdLst>
  <p:sldSz cx="12192000" cy="6858000"/>
  <p:notesSz cx="7010400" cy="92964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strino,Sonia,SSISTO,Addetto Casa Cioccolato" initials="LCC" lastIdx="0" clrIdx="0">
    <p:extLst>
      <p:ext uri="{19B8F6BF-5375-455C-9EA6-DF929625EA0E}">
        <p15:presenceInfo xmlns:p15="http://schemas.microsoft.com/office/powerpoint/2012/main" userId="S::Sonia.Lustrino@it.nestle.com::7a22a066-fc2d-4926-86e4-c6c5b7c0079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0000"/>
    <a:srgbClr val="D06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6393B-E3F1-B6F8-E02B-4DD3E8E1532E}" v="1507" dt="2022-11-04T12:21:50.830"/>
    <p1510:client id="{F8FE80F8-0826-44A2-AC10-49CD14AA3558}" v="22" dt="2022-11-02T10:46:53.155"/>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Stile chiaro 3 - Colore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1" d="100"/>
          <a:sy n="81"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28"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vari,Lucia,IT-S. Sisto" userId="1014b962-cef2-4cba-8676-87cefd60b273" providerId="ADAL" clId="{F8FE80F8-0826-44A2-AC10-49CD14AA3558}"/>
    <pc:docChg chg="custSel delSld modSld sldOrd">
      <pc:chgData name="Bovari,Lucia,IT-S. Sisto" userId="1014b962-cef2-4cba-8676-87cefd60b273" providerId="ADAL" clId="{F8FE80F8-0826-44A2-AC10-49CD14AA3558}" dt="2022-11-02T10:59:02.802" v="374"/>
      <pc:docMkLst>
        <pc:docMk/>
      </pc:docMkLst>
      <pc:sldChg chg="addSp delSp modSp mod">
        <pc:chgData name="Bovari,Lucia,IT-S. Sisto" userId="1014b962-cef2-4cba-8676-87cefd60b273" providerId="ADAL" clId="{F8FE80F8-0826-44A2-AC10-49CD14AA3558}" dt="2022-11-02T10:40:30.749" v="184" actId="478"/>
        <pc:sldMkLst>
          <pc:docMk/>
          <pc:sldMk cId="1325070029" sldId="261"/>
        </pc:sldMkLst>
        <pc:picChg chg="mod">
          <ac:chgData name="Bovari,Lucia,IT-S. Sisto" userId="1014b962-cef2-4cba-8676-87cefd60b273" providerId="ADAL" clId="{F8FE80F8-0826-44A2-AC10-49CD14AA3558}" dt="2022-11-02T10:40:16.377" v="182" actId="1076"/>
          <ac:picMkLst>
            <pc:docMk/>
            <pc:sldMk cId="1325070029" sldId="261"/>
            <ac:picMk id="8" creationId="{B8348038-A9B5-4055-83EA-36FC8C621CD4}"/>
          </ac:picMkLst>
        </pc:picChg>
        <pc:picChg chg="del mod">
          <ac:chgData name="Bovari,Lucia,IT-S. Sisto" userId="1014b962-cef2-4cba-8676-87cefd60b273" providerId="ADAL" clId="{F8FE80F8-0826-44A2-AC10-49CD14AA3558}" dt="2022-11-02T10:40:30.749" v="184" actId="478"/>
          <ac:picMkLst>
            <pc:docMk/>
            <pc:sldMk cId="1325070029" sldId="261"/>
            <ac:picMk id="12" creationId="{B468987F-CDE0-4F05-AFF0-36750211D3AC}"/>
          </ac:picMkLst>
        </pc:picChg>
        <pc:picChg chg="add mod">
          <ac:chgData name="Bovari,Lucia,IT-S. Sisto" userId="1014b962-cef2-4cba-8676-87cefd60b273" providerId="ADAL" clId="{F8FE80F8-0826-44A2-AC10-49CD14AA3558}" dt="2022-11-02T10:40:13.769" v="181" actId="1076"/>
          <ac:picMkLst>
            <pc:docMk/>
            <pc:sldMk cId="1325070029" sldId="261"/>
            <ac:picMk id="13" creationId="{8F1A5E59-FEDE-4953-8B6B-542F28A71239}"/>
          </ac:picMkLst>
        </pc:picChg>
      </pc:sldChg>
      <pc:sldChg chg="modSp mod">
        <pc:chgData name="Bovari,Lucia,IT-S. Sisto" userId="1014b962-cef2-4cba-8676-87cefd60b273" providerId="ADAL" clId="{F8FE80F8-0826-44A2-AC10-49CD14AA3558}" dt="2022-11-02T10:46:47.201" v="316" actId="20577"/>
        <pc:sldMkLst>
          <pc:docMk/>
          <pc:sldMk cId="3535558354" sldId="269"/>
        </pc:sldMkLst>
        <pc:spChg chg="mod">
          <ac:chgData name="Bovari,Lucia,IT-S. Sisto" userId="1014b962-cef2-4cba-8676-87cefd60b273" providerId="ADAL" clId="{F8FE80F8-0826-44A2-AC10-49CD14AA3558}" dt="2022-11-02T10:46:47.201" v="316" actId="20577"/>
          <ac:spMkLst>
            <pc:docMk/>
            <pc:sldMk cId="3535558354" sldId="269"/>
            <ac:spMk id="2" creationId="{00000000-0000-0000-0000-000000000000}"/>
          </ac:spMkLst>
        </pc:spChg>
      </pc:sldChg>
      <pc:sldChg chg="modSp mod">
        <pc:chgData name="Bovari,Lucia,IT-S. Sisto" userId="1014b962-cef2-4cba-8676-87cefd60b273" providerId="ADAL" clId="{F8FE80F8-0826-44A2-AC10-49CD14AA3558}" dt="2022-11-02T10:34:55.377" v="6" actId="1076"/>
        <pc:sldMkLst>
          <pc:docMk/>
          <pc:sldMk cId="2620326744" sldId="285"/>
        </pc:sldMkLst>
        <pc:spChg chg="mod">
          <ac:chgData name="Bovari,Lucia,IT-S. Sisto" userId="1014b962-cef2-4cba-8676-87cefd60b273" providerId="ADAL" clId="{F8FE80F8-0826-44A2-AC10-49CD14AA3558}" dt="2022-11-02T10:34:55.377" v="6" actId="1076"/>
          <ac:spMkLst>
            <pc:docMk/>
            <pc:sldMk cId="2620326744" sldId="285"/>
            <ac:spMk id="2" creationId="{00000000-0000-0000-0000-000000000000}"/>
          </ac:spMkLst>
        </pc:spChg>
      </pc:sldChg>
      <pc:sldChg chg="modSp mod">
        <pc:chgData name="Bovari,Lucia,IT-S. Sisto" userId="1014b962-cef2-4cba-8676-87cefd60b273" providerId="ADAL" clId="{F8FE80F8-0826-44A2-AC10-49CD14AA3558}" dt="2022-11-02T10:34:44.562" v="4" actId="1076"/>
        <pc:sldMkLst>
          <pc:docMk/>
          <pc:sldMk cId="124208352" sldId="291"/>
        </pc:sldMkLst>
        <pc:spChg chg="mod">
          <ac:chgData name="Bovari,Lucia,IT-S. Sisto" userId="1014b962-cef2-4cba-8676-87cefd60b273" providerId="ADAL" clId="{F8FE80F8-0826-44A2-AC10-49CD14AA3558}" dt="2022-11-02T10:34:44.562" v="4" actId="1076"/>
          <ac:spMkLst>
            <pc:docMk/>
            <pc:sldMk cId="124208352" sldId="291"/>
            <ac:spMk id="2" creationId="{00000000-0000-0000-0000-000000000000}"/>
          </ac:spMkLst>
        </pc:spChg>
      </pc:sldChg>
      <pc:sldChg chg="addSp modSp mod">
        <pc:chgData name="Bovari,Lucia,IT-S. Sisto" userId="1014b962-cef2-4cba-8676-87cefd60b273" providerId="ADAL" clId="{F8FE80F8-0826-44A2-AC10-49CD14AA3558}" dt="2022-11-02T10:46:16.042" v="302" actId="1076"/>
        <pc:sldMkLst>
          <pc:docMk/>
          <pc:sldMk cId="733062377" sldId="293"/>
        </pc:sldMkLst>
        <pc:spChg chg="add mod">
          <ac:chgData name="Bovari,Lucia,IT-S. Sisto" userId="1014b962-cef2-4cba-8676-87cefd60b273" providerId="ADAL" clId="{F8FE80F8-0826-44A2-AC10-49CD14AA3558}" dt="2022-11-02T10:46:16.042" v="302" actId="1076"/>
          <ac:spMkLst>
            <pc:docMk/>
            <pc:sldMk cId="733062377" sldId="293"/>
            <ac:spMk id="9" creationId="{CF270ACE-9353-471E-8625-EF07DCE80F49}"/>
          </ac:spMkLst>
        </pc:spChg>
      </pc:sldChg>
      <pc:sldChg chg="delSp modSp mod ord">
        <pc:chgData name="Bovari,Lucia,IT-S. Sisto" userId="1014b962-cef2-4cba-8676-87cefd60b273" providerId="ADAL" clId="{F8FE80F8-0826-44A2-AC10-49CD14AA3558}" dt="2022-11-02T10:59:02.802" v="374"/>
        <pc:sldMkLst>
          <pc:docMk/>
          <pc:sldMk cId="3696295609" sldId="294"/>
        </pc:sldMkLst>
        <pc:spChg chg="mod">
          <ac:chgData name="Bovari,Lucia,IT-S. Sisto" userId="1014b962-cef2-4cba-8676-87cefd60b273" providerId="ADAL" clId="{F8FE80F8-0826-44A2-AC10-49CD14AA3558}" dt="2022-11-02T10:42:57.833" v="289" actId="1076"/>
          <ac:spMkLst>
            <pc:docMk/>
            <pc:sldMk cId="3696295609" sldId="294"/>
            <ac:spMk id="10" creationId="{ABA67FDE-6CD1-4E8E-BEA4-004C27C75026}"/>
          </ac:spMkLst>
        </pc:spChg>
        <pc:spChg chg="mod">
          <ac:chgData name="Bovari,Lucia,IT-S. Sisto" userId="1014b962-cef2-4cba-8676-87cefd60b273" providerId="ADAL" clId="{F8FE80F8-0826-44A2-AC10-49CD14AA3558}" dt="2022-11-02T10:42:04.503" v="288" actId="20577"/>
          <ac:spMkLst>
            <pc:docMk/>
            <pc:sldMk cId="3696295609" sldId="294"/>
            <ac:spMk id="24" creationId="{5F7098C7-338D-4CA5-BFB4-3B3FA1032760}"/>
          </ac:spMkLst>
        </pc:spChg>
        <pc:spChg chg="mod">
          <ac:chgData name="Bovari,Lucia,IT-S. Sisto" userId="1014b962-cef2-4cba-8676-87cefd60b273" providerId="ADAL" clId="{F8FE80F8-0826-44A2-AC10-49CD14AA3558}" dt="2022-11-02T10:58:46.556" v="372" actId="1076"/>
          <ac:spMkLst>
            <pc:docMk/>
            <pc:sldMk cId="3696295609" sldId="294"/>
            <ac:spMk id="28" creationId="{EF8AE62C-5EE1-4E3B-AE7A-B05BE18AA48A}"/>
          </ac:spMkLst>
        </pc:spChg>
        <pc:picChg chg="del">
          <ac:chgData name="Bovari,Lucia,IT-S. Sisto" userId="1014b962-cef2-4cba-8676-87cefd60b273" providerId="ADAL" clId="{F8FE80F8-0826-44A2-AC10-49CD14AA3558}" dt="2022-11-02T10:34:20.331" v="1" actId="478"/>
          <ac:picMkLst>
            <pc:docMk/>
            <pc:sldMk cId="3696295609" sldId="294"/>
            <ac:picMk id="8" creationId="{696306AE-C633-4F7F-BC1C-0864F43CB670}"/>
          </ac:picMkLst>
        </pc:picChg>
        <pc:picChg chg="del">
          <ac:chgData name="Bovari,Lucia,IT-S. Sisto" userId="1014b962-cef2-4cba-8676-87cefd60b273" providerId="ADAL" clId="{F8FE80F8-0826-44A2-AC10-49CD14AA3558}" dt="2022-11-02T10:34:19.615" v="0" actId="478"/>
          <ac:picMkLst>
            <pc:docMk/>
            <pc:sldMk cId="3696295609" sldId="294"/>
            <ac:picMk id="9" creationId="{03C83C2D-2E2D-424F-9D40-B7EEB95C0C96}"/>
          </ac:picMkLst>
        </pc:picChg>
        <pc:picChg chg="del">
          <ac:chgData name="Bovari,Lucia,IT-S. Sisto" userId="1014b962-cef2-4cba-8676-87cefd60b273" providerId="ADAL" clId="{F8FE80F8-0826-44A2-AC10-49CD14AA3558}" dt="2022-11-02T10:34:22.093" v="2" actId="478"/>
          <ac:picMkLst>
            <pc:docMk/>
            <pc:sldMk cId="3696295609" sldId="294"/>
            <ac:picMk id="12" creationId="{F70442C3-24C2-481D-9E6E-DD6715D36EA5}"/>
          </ac:picMkLst>
        </pc:picChg>
      </pc:sldChg>
      <pc:sldChg chg="modSp mod">
        <pc:chgData name="Bovari,Lucia,IT-S. Sisto" userId="1014b962-cef2-4cba-8676-87cefd60b273" providerId="ADAL" clId="{F8FE80F8-0826-44A2-AC10-49CD14AA3558}" dt="2022-11-02T10:50:18.727" v="370" actId="20577"/>
        <pc:sldMkLst>
          <pc:docMk/>
          <pc:sldMk cId="1675630479" sldId="296"/>
        </pc:sldMkLst>
        <pc:spChg chg="mod">
          <ac:chgData name="Bovari,Lucia,IT-S. Sisto" userId="1014b962-cef2-4cba-8676-87cefd60b273" providerId="ADAL" clId="{F8FE80F8-0826-44A2-AC10-49CD14AA3558}" dt="2022-11-02T10:34:49.696" v="5" actId="1076"/>
          <ac:spMkLst>
            <pc:docMk/>
            <pc:sldMk cId="1675630479" sldId="296"/>
            <ac:spMk id="2" creationId="{00000000-0000-0000-0000-000000000000}"/>
          </ac:spMkLst>
        </pc:spChg>
        <pc:spChg chg="mod">
          <ac:chgData name="Bovari,Lucia,IT-S. Sisto" userId="1014b962-cef2-4cba-8676-87cefd60b273" providerId="ADAL" clId="{F8FE80F8-0826-44A2-AC10-49CD14AA3558}" dt="2022-11-02T10:50:18.727" v="370" actId="20577"/>
          <ac:spMkLst>
            <pc:docMk/>
            <pc:sldMk cId="1675630479" sldId="296"/>
            <ac:spMk id="19" creationId="{C919F4E6-418F-4DC1-9078-8D24F5F96FFC}"/>
          </ac:spMkLst>
        </pc:spChg>
      </pc:sldChg>
      <pc:sldChg chg="del">
        <pc:chgData name="Bovari,Lucia,IT-S. Sisto" userId="1014b962-cef2-4cba-8676-87cefd60b273" providerId="ADAL" clId="{F8FE80F8-0826-44A2-AC10-49CD14AA3558}" dt="2022-11-02T10:40:50.614" v="185" actId="47"/>
        <pc:sldMkLst>
          <pc:docMk/>
          <pc:sldMk cId="3921265905" sldId="297"/>
        </pc:sldMkLst>
      </pc:sldChg>
      <pc:sldChg chg="addSp delSp modSp mod">
        <pc:chgData name="Bovari,Lucia,IT-S. Sisto" userId="1014b962-cef2-4cba-8676-87cefd60b273" providerId="ADAL" clId="{F8FE80F8-0826-44A2-AC10-49CD14AA3558}" dt="2022-11-02T10:50:34.500" v="371" actId="20577"/>
        <pc:sldMkLst>
          <pc:docMk/>
          <pc:sldMk cId="1736890371" sldId="1376"/>
        </pc:sldMkLst>
        <pc:spChg chg="mod">
          <ac:chgData name="Bovari,Lucia,IT-S. Sisto" userId="1014b962-cef2-4cba-8676-87cefd60b273" providerId="ADAL" clId="{F8FE80F8-0826-44A2-AC10-49CD14AA3558}" dt="2022-11-02T10:36:23.321" v="80" actId="1076"/>
          <ac:spMkLst>
            <pc:docMk/>
            <pc:sldMk cId="1736890371" sldId="1376"/>
            <ac:spMk id="6" creationId="{659E9229-34C1-4018-8EC9-C6281429000B}"/>
          </ac:spMkLst>
        </pc:spChg>
        <pc:spChg chg="mod">
          <ac:chgData name="Bovari,Lucia,IT-S. Sisto" userId="1014b962-cef2-4cba-8676-87cefd60b273" providerId="ADAL" clId="{F8FE80F8-0826-44A2-AC10-49CD14AA3558}" dt="2022-11-02T10:50:34.500" v="371" actId="20577"/>
          <ac:spMkLst>
            <pc:docMk/>
            <pc:sldMk cId="1736890371" sldId="1376"/>
            <ac:spMk id="13" creationId="{00000000-0000-0000-0000-000000000000}"/>
          </ac:spMkLst>
        </pc:spChg>
        <pc:picChg chg="mod">
          <ac:chgData name="Bovari,Lucia,IT-S. Sisto" userId="1014b962-cef2-4cba-8676-87cefd60b273" providerId="ADAL" clId="{F8FE80F8-0826-44A2-AC10-49CD14AA3558}" dt="2022-11-02T10:46:59.828" v="321" actId="1076"/>
          <ac:picMkLst>
            <pc:docMk/>
            <pc:sldMk cId="1736890371" sldId="1376"/>
            <ac:picMk id="7" creationId="{00000000-0000-0000-0000-000000000000}"/>
          </ac:picMkLst>
        </pc:picChg>
        <pc:picChg chg="mod">
          <ac:chgData name="Bovari,Lucia,IT-S. Sisto" userId="1014b962-cef2-4cba-8676-87cefd60b273" providerId="ADAL" clId="{F8FE80F8-0826-44A2-AC10-49CD14AA3558}" dt="2022-11-02T10:47:01.779" v="322" actId="1076"/>
          <ac:picMkLst>
            <pc:docMk/>
            <pc:sldMk cId="1736890371" sldId="1376"/>
            <ac:picMk id="8" creationId="{5821B39B-15D3-4978-ADA3-F5E5C3188896}"/>
          </ac:picMkLst>
        </pc:picChg>
        <pc:picChg chg="add del mod">
          <ac:chgData name="Bovari,Lucia,IT-S. Sisto" userId="1014b962-cef2-4cba-8676-87cefd60b273" providerId="ADAL" clId="{F8FE80F8-0826-44A2-AC10-49CD14AA3558}" dt="2022-11-02T10:38:11.215" v="147" actId="478"/>
          <ac:picMkLst>
            <pc:docMk/>
            <pc:sldMk cId="1736890371" sldId="1376"/>
            <ac:picMk id="9" creationId="{27BD46C7-0FBC-4CC4-9AD6-C6BA80D2ADB3}"/>
          </ac:picMkLst>
        </pc:picChg>
        <pc:picChg chg="mod">
          <ac:chgData name="Bovari,Lucia,IT-S. Sisto" userId="1014b962-cef2-4cba-8676-87cefd60b273" providerId="ADAL" clId="{F8FE80F8-0826-44A2-AC10-49CD14AA3558}" dt="2022-11-02T10:39:30.642" v="169" actId="1076"/>
          <ac:picMkLst>
            <pc:docMk/>
            <pc:sldMk cId="1736890371" sldId="1376"/>
            <ac:picMk id="11" creationId="{00000000-0000-0000-0000-000000000000}"/>
          </ac:picMkLst>
        </pc:picChg>
        <pc:picChg chg="add del mod">
          <ac:chgData name="Bovari,Lucia,IT-S. Sisto" userId="1014b962-cef2-4cba-8676-87cefd60b273" providerId="ADAL" clId="{F8FE80F8-0826-44A2-AC10-49CD14AA3558}" dt="2022-11-02T10:46:52.628" v="317" actId="478"/>
          <ac:picMkLst>
            <pc:docMk/>
            <pc:sldMk cId="1736890371" sldId="1376"/>
            <ac:picMk id="1028" creationId="{4175A83F-54F5-4901-B3D1-9B4FF536E823}"/>
          </ac:picMkLst>
        </pc:picChg>
        <pc:picChg chg="add del mod">
          <ac:chgData name="Bovari,Lucia,IT-S. Sisto" userId="1014b962-cef2-4cba-8676-87cefd60b273" providerId="ADAL" clId="{F8FE80F8-0826-44A2-AC10-49CD14AA3558}" dt="2022-11-02T10:46:53.155" v="318" actId="478"/>
          <ac:picMkLst>
            <pc:docMk/>
            <pc:sldMk cId="1736890371" sldId="1376"/>
            <ac:picMk id="1029" creationId="{1395E084-F136-4B66-8926-F25F0947E591}"/>
          </ac:picMkLst>
        </pc:picChg>
      </pc:sldChg>
    </pc:docChg>
  </pc:docChgLst>
  <pc:docChgLst>
    <pc:chgData name="Bovari,Lucia,IT-S. Sisto" userId="S::lucia.bovari@it.nestle.com::1014b962-cef2-4cba-8676-87cefd60b273" providerId="AD" clId="Web-{E866393B-E3F1-B6F8-E02B-4DD3E8E1532E}"/>
    <pc:docChg chg="delSld modSld sldOrd">
      <pc:chgData name="Bovari,Lucia,IT-S. Sisto" userId="S::lucia.bovari@it.nestle.com::1014b962-cef2-4cba-8676-87cefd60b273" providerId="AD" clId="Web-{E866393B-E3F1-B6F8-E02B-4DD3E8E1532E}" dt="2022-11-04T12:21:50.470" v="1491" actId="20577"/>
      <pc:docMkLst>
        <pc:docMk/>
      </pc:docMkLst>
      <pc:sldChg chg="modSp">
        <pc:chgData name="Bovari,Lucia,IT-S. Sisto" userId="S::lucia.bovari@it.nestle.com::1014b962-cef2-4cba-8676-87cefd60b273" providerId="AD" clId="Web-{E866393B-E3F1-B6F8-E02B-4DD3E8E1532E}" dt="2022-11-04T11:53:02.847" v="605" actId="20577"/>
        <pc:sldMkLst>
          <pc:docMk/>
          <pc:sldMk cId="2208307806" sldId="258"/>
        </pc:sldMkLst>
        <pc:spChg chg="mod">
          <ac:chgData name="Bovari,Lucia,IT-S. Sisto" userId="S::lucia.bovari@it.nestle.com::1014b962-cef2-4cba-8676-87cefd60b273" providerId="AD" clId="Web-{E866393B-E3F1-B6F8-E02B-4DD3E8E1532E}" dt="2022-11-04T11:53:02.847" v="605" actId="20577"/>
          <ac:spMkLst>
            <pc:docMk/>
            <pc:sldMk cId="2208307806" sldId="258"/>
            <ac:spMk id="3" creationId="{00000000-0000-0000-0000-000000000000}"/>
          </ac:spMkLst>
        </pc:spChg>
      </pc:sldChg>
      <pc:sldChg chg="modSp">
        <pc:chgData name="Bovari,Lucia,IT-S. Sisto" userId="S::lucia.bovari@it.nestle.com::1014b962-cef2-4cba-8676-87cefd60b273" providerId="AD" clId="Web-{E866393B-E3F1-B6F8-E02B-4DD3E8E1532E}" dt="2022-11-04T11:55:59.921" v="662" actId="20577"/>
        <pc:sldMkLst>
          <pc:docMk/>
          <pc:sldMk cId="1856934121" sldId="260"/>
        </pc:sldMkLst>
        <pc:spChg chg="mod">
          <ac:chgData name="Bovari,Lucia,IT-S. Sisto" userId="S::lucia.bovari@it.nestle.com::1014b962-cef2-4cba-8676-87cefd60b273" providerId="AD" clId="Web-{E866393B-E3F1-B6F8-E02B-4DD3E8E1532E}" dt="2022-11-04T11:55:59.921" v="662" actId="20577"/>
          <ac:spMkLst>
            <pc:docMk/>
            <pc:sldMk cId="1856934121" sldId="260"/>
            <ac:spMk id="3" creationId="{00000000-0000-0000-0000-000000000000}"/>
          </ac:spMkLst>
        </pc:spChg>
      </pc:sldChg>
      <pc:sldChg chg="addSp delSp modSp">
        <pc:chgData name="Bovari,Lucia,IT-S. Sisto" userId="S::lucia.bovari@it.nestle.com::1014b962-cef2-4cba-8676-87cefd60b273" providerId="AD" clId="Web-{E866393B-E3F1-B6F8-E02B-4DD3E8E1532E}" dt="2022-11-04T12:21:50.470" v="1491" actId="20577"/>
        <pc:sldMkLst>
          <pc:docMk/>
          <pc:sldMk cId="1325070029" sldId="261"/>
        </pc:sldMkLst>
        <pc:spChg chg="mod">
          <ac:chgData name="Bovari,Lucia,IT-S. Sisto" userId="S::lucia.bovari@it.nestle.com::1014b962-cef2-4cba-8676-87cefd60b273" providerId="AD" clId="Web-{E866393B-E3F1-B6F8-E02B-4DD3E8E1532E}" dt="2022-11-04T12:21:50.470" v="1491" actId="20577"/>
          <ac:spMkLst>
            <pc:docMk/>
            <pc:sldMk cId="1325070029" sldId="261"/>
            <ac:spMk id="3" creationId="{00000000-0000-0000-0000-000000000000}"/>
          </ac:spMkLst>
        </pc:spChg>
        <pc:picChg chg="add mod">
          <ac:chgData name="Bovari,Lucia,IT-S. Sisto" userId="S::lucia.bovari@it.nestle.com::1014b962-cef2-4cba-8676-87cefd60b273" providerId="AD" clId="Web-{E866393B-E3F1-B6F8-E02B-4DD3E8E1532E}" dt="2022-11-04T12:05:32.035" v="849" actId="1076"/>
          <ac:picMkLst>
            <pc:docMk/>
            <pc:sldMk cId="1325070029" sldId="261"/>
            <ac:picMk id="4" creationId="{BA6D31CA-2D10-1636-A8FE-D13A6F3C1445}"/>
          </ac:picMkLst>
        </pc:picChg>
        <pc:picChg chg="mod">
          <ac:chgData name="Bovari,Lucia,IT-S. Sisto" userId="S::lucia.bovari@it.nestle.com::1014b962-cef2-4cba-8676-87cefd60b273" providerId="AD" clId="Web-{E866393B-E3F1-B6F8-E02B-4DD3E8E1532E}" dt="2022-11-04T12:03:23.558" v="775" actId="1076"/>
          <ac:picMkLst>
            <pc:docMk/>
            <pc:sldMk cId="1325070029" sldId="261"/>
            <ac:picMk id="6" creationId="{00000000-0000-0000-0000-000000000000}"/>
          </ac:picMkLst>
        </pc:picChg>
        <pc:picChg chg="add del mod">
          <ac:chgData name="Bovari,Lucia,IT-S. Sisto" userId="S::lucia.bovari@it.nestle.com::1014b962-cef2-4cba-8676-87cefd60b273" providerId="AD" clId="Web-{E866393B-E3F1-B6F8-E02B-4DD3E8E1532E}" dt="2022-11-04T12:05:21.706" v="844" actId="1076"/>
          <ac:picMkLst>
            <pc:docMk/>
            <pc:sldMk cId="1325070029" sldId="261"/>
            <ac:picMk id="7" creationId="{A675085E-1C08-40D6-AE11-66F19E2ABBB0}"/>
          </ac:picMkLst>
        </pc:picChg>
        <pc:picChg chg="add del mod">
          <ac:chgData name="Bovari,Lucia,IT-S. Sisto" userId="S::lucia.bovari@it.nestle.com::1014b962-cef2-4cba-8676-87cefd60b273" providerId="AD" clId="Web-{E866393B-E3F1-B6F8-E02B-4DD3E8E1532E}" dt="2022-11-04T12:05:24.175" v="845"/>
          <ac:picMkLst>
            <pc:docMk/>
            <pc:sldMk cId="1325070029" sldId="261"/>
            <ac:picMk id="8" creationId="{B8348038-A9B5-4055-83EA-36FC8C621CD4}"/>
          </ac:picMkLst>
        </pc:picChg>
        <pc:picChg chg="mod ord">
          <ac:chgData name="Bovari,Lucia,IT-S. Sisto" userId="S::lucia.bovari@it.nestle.com::1014b962-cef2-4cba-8676-87cefd60b273" providerId="AD" clId="Web-{E866393B-E3F1-B6F8-E02B-4DD3E8E1532E}" dt="2022-11-04T12:05:27.972" v="846" actId="14100"/>
          <ac:picMkLst>
            <pc:docMk/>
            <pc:sldMk cId="1325070029" sldId="261"/>
            <ac:picMk id="9" creationId="{00000000-0000-0000-0000-000000000000}"/>
          </ac:picMkLst>
        </pc:picChg>
        <pc:picChg chg="add del mod">
          <ac:chgData name="Bovari,Lucia,IT-S. Sisto" userId="S::lucia.bovari@it.nestle.com::1014b962-cef2-4cba-8676-87cefd60b273" providerId="AD" clId="Web-{E866393B-E3F1-B6F8-E02B-4DD3E8E1532E}" dt="2022-11-04T12:05:16.659" v="841" actId="1076"/>
          <ac:picMkLst>
            <pc:docMk/>
            <pc:sldMk cId="1325070029" sldId="261"/>
            <ac:picMk id="10" creationId="{59694176-2108-4348-BFC9-E8F983BE7D23}"/>
          </ac:picMkLst>
        </pc:picChg>
        <pc:picChg chg="add del mod">
          <ac:chgData name="Bovari,Lucia,IT-S. Sisto" userId="S::lucia.bovari@it.nestle.com::1014b962-cef2-4cba-8676-87cefd60b273" providerId="AD" clId="Web-{E866393B-E3F1-B6F8-E02B-4DD3E8E1532E}" dt="2022-11-04T12:05:15.174" v="840" actId="1076"/>
          <ac:picMkLst>
            <pc:docMk/>
            <pc:sldMk cId="1325070029" sldId="261"/>
            <ac:picMk id="11" creationId="{8683E5EB-B757-4E0B-A351-270DF55BF545}"/>
          </ac:picMkLst>
        </pc:picChg>
        <pc:picChg chg="add del mod">
          <ac:chgData name="Bovari,Lucia,IT-S. Sisto" userId="S::lucia.bovari@it.nestle.com::1014b962-cef2-4cba-8676-87cefd60b273" providerId="AD" clId="Web-{E866393B-E3F1-B6F8-E02B-4DD3E8E1532E}" dt="2022-11-04T12:05:03.439" v="834"/>
          <ac:picMkLst>
            <pc:docMk/>
            <pc:sldMk cId="1325070029" sldId="261"/>
            <ac:picMk id="13" creationId="{8F1A5E59-FEDE-4953-8B6B-542F28A71239}"/>
          </ac:picMkLst>
        </pc:picChg>
      </pc:sldChg>
      <pc:sldChg chg="modSp">
        <pc:chgData name="Bovari,Lucia,IT-S. Sisto" userId="S::lucia.bovari@it.nestle.com::1014b962-cef2-4cba-8676-87cefd60b273" providerId="AD" clId="Web-{E866393B-E3F1-B6F8-E02B-4DD3E8E1532E}" dt="2022-11-04T11:48:34.253" v="540" actId="14100"/>
        <pc:sldMkLst>
          <pc:docMk/>
          <pc:sldMk cId="2620326744" sldId="285"/>
        </pc:sldMkLst>
        <pc:spChg chg="mod">
          <ac:chgData name="Bovari,Lucia,IT-S. Sisto" userId="S::lucia.bovari@it.nestle.com::1014b962-cef2-4cba-8676-87cefd60b273" providerId="AD" clId="Web-{E866393B-E3F1-B6F8-E02B-4DD3E8E1532E}" dt="2022-11-04T11:48:34.253" v="540" actId="14100"/>
          <ac:spMkLst>
            <pc:docMk/>
            <pc:sldMk cId="2620326744" sldId="285"/>
            <ac:spMk id="19" creationId="{C919F4E6-418F-4DC1-9078-8D24F5F96FFC}"/>
          </ac:spMkLst>
        </pc:spChg>
      </pc:sldChg>
      <pc:sldChg chg="modSp ord">
        <pc:chgData name="Bovari,Lucia,IT-S. Sisto" userId="S::lucia.bovari@it.nestle.com::1014b962-cef2-4cba-8676-87cefd60b273" providerId="AD" clId="Web-{E866393B-E3F1-B6F8-E02B-4DD3E8E1532E}" dt="2022-11-04T12:19:47.619" v="1350" actId="20577"/>
        <pc:sldMkLst>
          <pc:docMk/>
          <pc:sldMk cId="3696295609" sldId="294"/>
        </pc:sldMkLst>
        <pc:spChg chg="mod">
          <ac:chgData name="Bovari,Lucia,IT-S. Sisto" userId="S::lucia.bovari@it.nestle.com::1014b962-cef2-4cba-8676-87cefd60b273" providerId="AD" clId="Web-{E866393B-E3F1-B6F8-E02B-4DD3E8E1532E}" dt="2022-11-04T11:49:34.975" v="541" actId="20577"/>
          <ac:spMkLst>
            <pc:docMk/>
            <pc:sldMk cId="3696295609" sldId="294"/>
            <ac:spMk id="10" creationId="{ABA67FDE-6CD1-4E8E-BEA4-004C27C75026}"/>
          </ac:spMkLst>
        </pc:spChg>
        <pc:spChg chg="mod">
          <ac:chgData name="Bovari,Lucia,IT-S. Sisto" userId="S::lucia.bovari@it.nestle.com::1014b962-cef2-4cba-8676-87cefd60b273" providerId="AD" clId="Web-{E866393B-E3F1-B6F8-E02B-4DD3E8E1532E}" dt="2022-11-04T12:19:47.619" v="1350" actId="20577"/>
          <ac:spMkLst>
            <pc:docMk/>
            <pc:sldMk cId="3696295609" sldId="294"/>
            <ac:spMk id="24" creationId="{5F7098C7-338D-4CA5-BFB4-3B3FA1032760}"/>
          </ac:spMkLst>
        </pc:spChg>
        <pc:spChg chg="mod">
          <ac:chgData name="Bovari,Lucia,IT-S. Sisto" userId="S::lucia.bovari@it.nestle.com::1014b962-cef2-4cba-8676-87cefd60b273" providerId="AD" clId="Web-{E866393B-E3F1-B6F8-E02B-4DD3E8E1532E}" dt="2022-11-04T11:33:17.305" v="279" actId="1076"/>
          <ac:spMkLst>
            <pc:docMk/>
            <pc:sldMk cId="3696295609" sldId="294"/>
            <ac:spMk id="28" creationId="{EF8AE62C-5EE1-4E3B-AE7A-B05BE18AA48A}"/>
          </ac:spMkLst>
        </pc:spChg>
      </pc:sldChg>
      <pc:sldChg chg="modSp del">
        <pc:chgData name="Bovari,Lucia,IT-S. Sisto" userId="S::lucia.bovari@it.nestle.com::1014b962-cef2-4cba-8676-87cefd60b273" providerId="AD" clId="Web-{E866393B-E3F1-B6F8-E02B-4DD3E8E1532E}" dt="2022-11-04T12:10:34.757" v="1094"/>
        <pc:sldMkLst>
          <pc:docMk/>
          <pc:sldMk cId="2897351324" sldId="298"/>
        </pc:sldMkLst>
        <pc:spChg chg="mod">
          <ac:chgData name="Bovari,Lucia,IT-S. Sisto" userId="S::lucia.bovari@it.nestle.com::1014b962-cef2-4cba-8676-87cefd60b273" providerId="AD" clId="Web-{E866393B-E3F1-B6F8-E02B-4DD3E8E1532E}" dt="2022-11-04T12:03:02.260" v="754" actId="20577"/>
          <ac:spMkLst>
            <pc:docMk/>
            <pc:sldMk cId="2897351324" sldId="298"/>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EF1C7B-AB60-430D-8691-9CCDE0811448}" type="doc">
      <dgm:prSet loTypeId="urn:microsoft.com/office/officeart/2005/8/layout/arrow2" loCatId="process" qsTypeId="urn:microsoft.com/office/officeart/2005/8/quickstyle/simple1" qsCatId="simple" csTypeId="urn:microsoft.com/office/officeart/2005/8/colors/accent4_4" csCatId="accent4" phldr="1"/>
      <dgm:spPr/>
    </dgm:pt>
    <dgm:pt modelId="{FD03711E-E1A7-41A7-B108-3EF809757D62}">
      <dgm:prSet phldrT="[Testo]" custT="1"/>
      <dgm:spPr/>
      <dgm:t>
        <a:bodyPr/>
        <a:lstStyle/>
        <a:p>
          <a:r>
            <a:rPr lang="it-IT" sz="2000" kern="1200" dirty="0">
              <a:solidFill>
                <a:schemeClr val="tx1"/>
              </a:solidFill>
              <a:latin typeface="Avenir Next LT Pro" panose="020B0504020202020204" pitchFamily="34" charset="0"/>
              <a:ea typeface="+mn-ea"/>
              <a:cs typeface="+mn-cs"/>
            </a:rPr>
            <a:t>Video introduttivo</a:t>
          </a:r>
        </a:p>
      </dgm:t>
    </dgm:pt>
    <dgm:pt modelId="{411A0CD6-D07E-4D5A-8D2E-0677F57D257D}" type="parTrans" cxnId="{655D86B6-06DF-4187-A663-3470E39696EA}">
      <dgm:prSet/>
      <dgm:spPr/>
      <dgm:t>
        <a:bodyPr/>
        <a:lstStyle/>
        <a:p>
          <a:endParaRPr lang="it-IT"/>
        </a:p>
      </dgm:t>
    </dgm:pt>
    <dgm:pt modelId="{3A573B9C-DDC7-4957-8BC2-CD78F3C1D7D8}" type="sibTrans" cxnId="{655D86B6-06DF-4187-A663-3470E39696EA}">
      <dgm:prSet/>
      <dgm:spPr/>
      <dgm:t>
        <a:bodyPr/>
        <a:lstStyle/>
        <a:p>
          <a:endParaRPr lang="it-IT"/>
        </a:p>
      </dgm:t>
    </dgm:pt>
    <dgm:pt modelId="{1F4F061D-9079-4132-9335-E1381C27D208}">
      <dgm:prSet phldrT="[Testo]" custT="1"/>
      <dgm:spPr/>
      <dgm: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Visita Guidata al Museo</a:t>
          </a:r>
        </a:p>
      </dgm:t>
    </dgm:pt>
    <dgm:pt modelId="{C93236B9-0270-4E73-8667-E3BF4969009F}" type="parTrans" cxnId="{F22B70DD-FDA9-4A33-B1BA-436A08D7A580}">
      <dgm:prSet/>
      <dgm:spPr/>
      <dgm:t>
        <a:bodyPr/>
        <a:lstStyle/>
        <a:p>
          <a:endParaRPr lang="it-IT"/>
        </a:p>
      </dgm:t>
    </dgm:pt>
    <dgm:pt modelId="{89F56CE0-F934-4A1A-B464-05EB6EDE9FED}" type="sibTrans" cxnId="{F22B70DD-FDA9-4A33-B1BA-436A08D7A580}">
      <dgm:prSet/>
      <dgm:spPr/>
      <dgm:t>
        <a:bodyPr/>
        <a:lstStyle/>
        <a:p>
          <a:endParaRPr lang="it-IT"/>
        </a:p>
      </dgm:t>
    </dgm:pt>
    <dgm:pt modelId="{ED6685BE-A592-47DA-BC39-9872E2098A9C}">
      <dgm:prSet phldrT="[Testo]" custT="1"/>
      <dgm:spPr/>
      <dgm: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Degustazione Prodotti</a:t>
          </a:r>
        </a:p>
      </dgm:t>
    </dgm:pt>
    <dgm:pt modelId="{ED43C196-7D97-435F-98DE-DA45E31D715E}" type="parTrans" cxnId="{54C0CE57-4821-4FE0-8EC8-AB66EC1EFE91}">
      <dgm:prSet/>
      <dgm:spPr/>
      <dgm:t>
        <a:bodyPr/>
        <a:lstStyle/>
        <a:p>
          <a:endParaRPr lang="it-IT"/>
        </a:p>
      </dgm:t>
    </dgm:pt>
    <dgm:pt modelId="{3B151BE2-2275-44E0-B8D1-A6CBEA7ED3A8}" type="sibTrans" cxnId="{54C0CE57-4821-4FE0-8EC8-AB66EC1EFE91}">
      <dgm:prSet/>
      <dgm:spPr/>
      <dgm:t>
        <a:bodyPr/>
        <a:lstStyle/>
        <a:p>
          <a:endParaRPr lang="it-IT"/>
        </a:p>
      </dgm:t>
    </dgm:pt>
    <dgm:pt modelId="{B3434BBA-407D-4ED7-A4CD-4398B9ADD66B}">
      <dgm:prSet custT="1"/>
      <dgm:spPr/>
      <dgm: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Visione della Fabbrica</a:t>
          </a:r>
        </a:p>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a:t>
          </a:r>
          <a:r>
            <a:rPr lang="it-IT" sz="1400" kern="1200" dirty="0">
              <a:solidFill>
                <a:prstClr val="black"/>
              </a:solidFill>
              <a:latin typeface="Avenir Next LT Pro" panose="020B0504020202020204" pitchFamily="34" charset="0"/>
              <a:ea typeface="+mn-ea"/>
              <a:cs typeface="+mn-cs"/>
            </a:rPr>
            <a:t>se in funzione</a:t>
          </a:r>
          <a:r>
            <a:rPr lang="it-IT" sz="2000" kern="1200" dirty="0">
              <a:solidFill>
                <a:prstClr val="black"/>
              </a:solidFill>
              <a:latin typeface="Avenir Next LT Pro" panose="020B0504020202020204" pitchFamily="34" charset="0"/>
              <a:ea typeface="+mn-ea"/>
              <a:cs typeface="+mn-cs"/>
            </a:rPr>
            <a:t>)</a:t>
          </a:r>
        </a:p>
      </dgm:t>
    </dgm:pt>
    <dgm:pt modelId="{334EB0D7-B9C8-4493-8953-2DA6B3B2E61B}" type="parTrans" cxnId="{FF86A0E1-08DB-4883-909A-6475FD54127D}">
      <dgm:prSet/>
      <dgm:spPr/>
      <dgm:t>
        <a:bodyPr/>
        <a:lstStyle/>
        <a:p>
          <a:endParaRPr lang="it-IT"/>
        </a:p>
      </dgm:t>
    </dgm:pt>
    <dgm:pt modelId="{0C161D6B-5508-49B1-A068-EDABFDD3778D}" type="sibTrans" cxnId="{FF86A0E1-08DB-4883-909A-6475FD54127D}">
      <dgm:prSet/>
      <dgm:spPr/>
      <dgm:t>
        <a:bodyPr/>
        <a:lstStyle/>
        <a:p>
          <a:endParaRPr lang="it-IT"/>
        </a:p>
      </dgm:t>
    </dgm:pt>
    <dgm:pt modelId="{F887255C-21D1-423C-9585-6D504CF56D27}">
      <dgm:prSet custT="1"/>
      <dgm:spPr/>
      <dgm: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SHOP</a:t>
          </a:r>
        </a:p>
      </dgm:t>
    </dgm:pt>
    <dgm:pt modelId="{3832EBA8-D9EF-4278-B67C-C96BC261F0A5}" type="parTrans" cxnId="{1DC39536-3CF5-464F-81EE-A6D3C397FFB5}">
      <dgm:prSet/>
      <dgm:spPr/>
      <dgm:t>
        <a:bodyPr/>
        <a:lstStyle/>
        <a:p>
          <a:endParaRPr lang="it-IT"/>
        </a:p>
      </dgm:t>
    </dgm:pt>
    <dgm:pt modelId="{21F79FEF-C6CB-4AF2-A6F6-C157C4BD996E}" type="sibTrans" cxnId="{1DC39536-3CF5-464F-81EE-A6D3C397FFB5}">
      <dgm:prSet/>
      <dgm:spPr/>
      <dgm:t>
        <a:bodyPr/>
        <a:lstStyle/>
        <a:p>
          <a:endParaRPr lang="it-IT"/>
        </a:p>
      </dgm:t>
    </dgm:pt>
    <dgm:pt modelId="{A4DC061F-1F3D-411F-AEB1-038AFA1469C0}" type="pres">
      <dgm:prSet presAssocID="{4AEF1C7B-AB60-430D-8691-9CCDE0811448}" presName="arrowDiagram" presStyleCnt="0">
        <dgm:presLayoutVars>
          <dgm:chMax val="5"/>
          <dgm:dir/>
          <dgm:resizeHandles val="exact"/>
        </dgm:presLayoutVars>
      </dgm:prSet>
      <dgm:spPr/>
    </dgm:pt>
    <dgm:pt modelId="{58080A1E-CB00-447A-ABD1-E1AA496D42C2}" type="pres">
      <dgm:prSet presAssocID="{4AEF1C7B-AB60-430D-8691-9CCDE0811448}" presName="arrow" presStyleLbl="bgShp" presStyleIdx="0" presStyleCnt="1" custScaleX="167097" custLinFactNeighborX="945" custLinFactNeighborY="13113"/>
      <dgm:spPr/>
    </dgm:pt>
    <dgm:pt modelId="{2253700A-A8F5-4246-9806-403393802A8D}" type="pres">
      <dgm:prSet presAssocID="{4AEF1C7B-AB60-430D-8691-9CCDE0811448}" presName="arrowDiagram5" presStyleCnt="0"/>
      <dgm:spPr/>
    </dgm:pt>
    <dgm:pt modelId="{66E7B202-3A3D-45B1-BCE8-E0078C241494}" type="pres">
      <dgm:prSet presAssocID="{FD03711E-E1A7-41A7-B108-3EF809757D62}" presName="bullet5a" presStyleLbl="node1" presStyleIdx="0" presStyleCnt="5" custScaleX="330512" custScaleY="270024" custLinFactX="-500000" custLinFactY="-100000" custLinFactNeighborX="-552927" custLinFactNeighborY="-118143"/>
      <dgm:spPr>
        <a:solidFill>
          <a:srgbClr val="D06B38"/>
        </a:solidFill>
      </dgm:spPr>
    </dgm:pt>
    <dgm:pt modelId="{82A0CAD2-5F9B-497D-A1EB-3CFF9481C7B9}" type="pres">
      <dgm:prSet presAssocID="{FD03711E-E1A7-41A7-B108-3EF809757D62}" presName="textBox5a" presStyleLbl="revTx" presStyleIdx="0" presStyleCnt="5" custScaleX="231205" custLinFactX="-85026" custLinFactNeighborX="-100000" custLinFactNeighborY="-14686">
        <dgm:presLayoutVars>
          <dgm:bulletEnabled val="1"/>
        </dgm:presLayoutVars>
      </dgm:prSet>
      <dgm:spPr/>
    </dgm:pt>
    <dgm:pt modelId="{D986F80D-A70F-4DCA-996C-A8D1DD2553DB}" type="pres">
      <dgm:prSet presAssocID="{1F4F061D-9079-4132-9335-E1381C27D208}" presName="bullet5b" presStyleLbl="node1" presStyleIdx="1" presStyleCnt="5" custScaleX="244789" custScaleY="175277" custLinFactX="-27890" custLinFactY="-34813" custLinFactNeighborX="-100000" custLinFactNeighborY="-100000"/>
      <dgm:spPr>
        <a:solidFill>
          <a:srgbClr val="D06B38"/>
        </a:solidFill>
      </dgm:spPr>
    </dgm:pt>
    <dgm:pt modelId="{8B92EF53-C3EE-4401-8924-59559BFB52AE}" type="pres">
      <dgm:prSet presAssocID="{1F4F061D-9079-4132-9335-E1381C27D208}" presName="textBox5b" presStyleLbl="revTx" presStyleIdx="1" presStyleCnt="5" custScaleX="242991" custScaleY="44758" custLinFactNeighborX="-72886" custLinFactNeighborY="-19235">
        <dgm:presLayoutVars>
          <dgm:bulletEnabled val="1"/>
        </dgm:presLayoutVars>
      </dgm:prSet>
      <dgm:spPr/>
    </dgm:pt>
    <dgm:pt modelId="{1EF53CF7-1161-4F46-8FCD-598454D3DCE2}" type="pres">
      <dgm:prSet presAssocID="{ED6685BE-A592-47DA-BC39-9872E2098A9C}" presName="bullet5c" presStyleLbl="node1" presStyleIdx="2" presStyleCnt="5" custScaleX="158155" custScaleY="131084" custLinFactX="100000" custLinFactY="-3930" custLinFactNeighborX="109095" custLinFactNeighborY="-100000"/>
      <dgm:spPr>
        <a:solidFill>
          <a:srgbClr val="D06B38"/>
        </a:solidFill>
      </dgm:spPr>
    </dgm:pt>
    <dgm:pt modelId="{F43ACBD9-DB3E-487C-8117-992FD7F903B9}" type="pres">
      <dgm:prSet presAssocID="{ED6685BE-A592-47DA-BC39-9872E2098A9C}" presName="textBox5c" presStyleLbl="revTx" presStyleIdx="2" presStyleCnt="5" custScaleX="154343" custScaleY="63828" custLinFactNeighborX="15574" custLinFactNeighborY="-13356">
        <dgm:presLayoutVars>
          <dgm:bulletEnabled val="1"/>
        </dgm:presLayoutVars>
      </dgm:prSet>
      <dgm:spPr/>
    </dgm:pt>
    <dgm:pt modelId="{5AC05859-EE09-497C-9490-42F0A7F068F0}" type="pres">
      <dgm:prSet presAssocID="{B3434BBA-407D-4ED7-A4CD-4398B9ADD66B}" presName="bullet5d" presStyleLbl="node1" presStyleIdx="3" presStyleCnt="5" custLinFactX="114469" custLinFactNeighborX="200000" custLinFactNeighborY="-54881"/>
      <dgm:spPr>
        <a:solidFill>
          <a:srgbClr val="D06B38"/>
        </a:solidFill>
      </dgm:spPr>
    </dgm:pt>
    <dgm:pt modelId="{E725E30A-C230-4E19-8BE3-97CE09EF93F4}" type="pres">
      <dgm:prSet presAssocID="{B3434BBA-407D-4ED7-A4CD-4398B9ADD66B}" presName="textBox5d" presStyleLbl="revTx" presStyleIdx="3" presStyleCnt="5" custScaleX="150405" custScaleY="57270" custLinFactNeighborX="59009" custLinFactNeighborY="-13166">
        <dgm:presLayoutVars>
          <dgm:bulletEnabled val="1"/>
        </dgm:presLayoutVars>
      </dgm:prSet>
      <dgm:spPr/>
    </dgm:pt>
    <dgm:pt modelId="{3B68427C-F075-472E-8071-6E9CE49BAC91}" type="pres">
      <dgm:prSet presAssocID="{F887255C-21D1-423C-9585-6D504CF56D27}" presName="bullet5e" presStyleLbl="node1" presStyleIdx="4" presStyleCnt="5" custScaleX="72028" custScaleY="72186" custLinFactX="200000" custLinFactNeighborX="207578" custLinFactNeighborY="-26094"/>
      <dgm:spPr>
        <a:solidFill>
          <a:srgbClr val="D06B38"/>
        </a:solidFill>
      </dgm:spPr>
    </dgm:pt>
    <dgm:pt modelId="{E887BDF5-E649-4371-A8B9-B5B2F29C7FA2}" type="pres">
      <dgm:prSet presAssocID="{F887255C-21D1-423C-9585-6D504CF56D27}" presName="textBox5e" presStyleLbl="revTx" presStyleIdx="4" presStyleCnt="5" custScaleY="12949" custLinFactX="25179" custLinFactNeighborX="100000" custLinFactNeighborY="-40583">
        <dgm:presLayoutVars>
          <dgm:bulletEnabled val="1"/>
        </dgm:presLayoutVars>
      </dgm:prSet>
      <dgm:spPr/>
    </dgm:pt>
  </dgm:ptLst>
  <dgm:cxnLst>
    <dgm:cxn modelId="{683C6219-4151-4FBF-8FC4-4BBFCD991FBD}" type="presOf" srcId="{1F4F061D-9079-4132-9335-E1381C27D208}" destId="{8B92EF53-C3EE-4401-8924-59559BFB52AE}" srcOrd="0" destOrd="0" presId="urn:microsoft.com/office/officeart/2005/8/layout/arrow2"/>
    <dgm:cxn modelId="{2A5BA625-7BCB-4A3F-9891-654AC373153A}" type="presOf" srcId="{ED6685BE-A592-47DA-BC39-9872E2098A9C}" destId="{F43ACBD9-DB3E-487C-8117-992FD7F903B9}" srcOrd="0" destOrd="0" presId="urn:microsoft.com/office/officeart/2005/8/layout/arrow2"/>
    <dgm:cxn modelId="{1DC39536-3CF5-464F-81EE-A6D3C397FFB5}" srcId="{4AEF1C7B-AB60-430D-8691-9CCDE0811448}" destId="{F887255C-21D1-423C-9585-6D504CF56D27}" srcOrd="4" destOrd="0" parTransId="{3832EBA8-D9EF-4278-B67C-C96BC261F0A5}" sibTransId="{21F79FEF-C6CB-4AF2-A6F6-C157C4BD996E}"/>
    <dgm:cxn modelId="{0B447869-9F94-487D-8564-289CDC14CEBE}" type="presOf" srcId="{F887255C-21D1-423C-9585-6D504CF56D27}" destId="{E887BDF5-E649-4371-A8B9-B5B2F29C7FA2}" srcOrd="0" destOrd="0" presId="urn:microsoft.com/office/officeart/2005/8/layout/arrow2"/>
    <dgm:cxn modelId="{1DBDE256-3238-40F9-9894-F7563C1C800D}" type="presOf" srcId="{FD03711E-E1A7-41A7-B108-3EF809757D62}" destId="{82A0CAD2-5F9B-497D-A1EB-3CFF9481C7B9}" srcOrd="0" destOrd="0" presId="urn:microsoft.com/office/officeart/2005/8/layout/arrow2"/>
    <dgm:cxn modelId="{54C0CE57-4821-4FE0-8EC8-AB66EC1EFE91}" srcId="{4AEF1C7B-AB60-430D-8691-9CCDE0811448}" destId="{ED6685BE-A592-47DA-BC39-9872E2098A9C}" srcOrd="2" destOrd="0" parTransId="{ED43C196-7D97-435F-98DE-DA45E31D715E}" sibTransId="{3B151BE2-2275-44E0-B8D1-A6CBEA7ED3A8}"/>
    <dgm:cxn modelId="{5335248E-0EFE-4F70-9A3C-00B64AE02590}" type="presOf" srcId="{4AEF1C7B-AB60-430D-8691-9CCDE0811448}" destId="{A4DC061F-1F3D-411F-AEB1-038AFA1469C0}" srcOrd="0" destOrd="0" presId="urn:microsoft.com/office/officeart/2005/8/layout/arrow2"/>
    <dgm:cxn modelId="{655D86B6-06DF-4187-A663-3470E39696EA}" srcId="{4AEF1C7B-AB60-430D-8691-9CCDE0811448}" destId="{FD03711E-E1A7-41A7-B108-3EF809757D62}" srcOrd="0" destOrd="0" parTransId="{411A0CD6-D07E-4D5A-8D2E-0677F57D257D}" sibTransId="{3A573B9C-DDC7-4957-8BC2-CD78F3C1D7D8}"/>
    <dgm:cxn modelId="{F22B70DD-FDA9-4A33-B1BA-436A08D7A580}" srcId="{4AEF1C7B-AB60-430D-8691-9CCDE0811448}" destId="{1F4F061D-9079-4132-9335-E1381C27D208}" srcOrd="1" destOrd="0" parTransId="{C93236B9-0270-4E73-8667-E3BF4969009F}" sibTransId="{89F56CE0-F934-4A1A-B464-05EB6EDE9FED}"/>
    <dgm:cxn modelId="{FF86A0E1-08DB-4883-909A-6475FD54127D}" srcId="{4AEF1C7B-AB60-430D-8691-9CCDE0811448}" destId="{B3434BBA-407D-4ED7-A4CD-4398B9ADD66B}" srcOrd="3" destOrd="0" parTransId="{334EB0D7-B9C8-4493-8953-2DA6B3B2E61B}" sibTransId="{0C161D6B-5508-49B1-A068-EDABFDD3778D}"/>
    <dgm:cxn modelId="{5D9A05FC-1A9E-4015-B1BE-C9A4D7E34943}" type="presOf" srcId="{B3434BBA-407D-4ED7-A4CD-4398B9ADD66B}" destId="{E725E30A-C230-4E19-8BE3-97CE09EF93F4}" srcOrd="0" destOrd="0" presId="urn:microsoft.com/office/officeart/2005/8/layout/arrow2"/>
    <dgm:cxn modelId="{00369721-0407-484A-A8DF-3C28FD115602}" type="presParOf" srcId="{A4DC061F-1F3D-411F-AEB1-038AFA1469C0}" destId="{58080A1E-CB00-447A-ABD1-E1AA496D42C2}" srcOrd="0" destOrd="0" presId="urn:microsoft.com/office/officeart/2005/8/layout/arrow2"/>
    <dgm:cxn modelId="{50114B0E-C1CC-4EB3-8596-0A557EAF2C8F}" type="presParOf" srcId="{A4DC061F-1F3D-411F-AEB1-038AFA1469C0}" destId="{2253700A-A8F5-4246-9806-403393802A8D}" srcOrd="1" destOrd="0" presId="urn:microsoft.com/office/officeart/2005/8/layout/arrow2"/>
    <dgm:cxn modelId="{6E292398-2713-49AA-89B8-F5574CDD918A}" type="presParOf" srcId="{2253700A-A8F5-4246-9806-403393802A8D}" destId="{66E7B202-3A3D-45B1-BCE8-E0078C241494}" srcOrd="0" destOrd="0" presId="urn:microsoft.com/office/officeart/2005/8/layout/arrow2"/>
    <dgm:cxn modelId="{06DB10A6-A1A6-4E20-ACE4-5CF95D9BF973}" type="presParOf" srcId="{2253700A-A8F5-4246-9806-403393802A8D}" destId="{82A0CAD2-5F9B-497D-A1EB-3CFF9481C7B9}" srcOrd="1" destOrd="0" presId="urn:microsoft.com/office/officeart/2005/8/layout/arrow2"/>
    <dgm:cxn modelId="{716D915F-8331-427C-A0E7-5E108308EF50}" type="presParOf" srcId="{2253700A-A8F5-4246-9806-403393802A8D}" destId="{D986F80D-A70F-4DCA-996C-A8D1DD2553DB}" srcOrd="2" destOrd="0" presId="urn:microsoft.com/office/officeart/2005/8/layout/arrow2"/>
    <dgm:cxn modelId="{FD7BEE30-390A-4888-A52C-ED7E48C730B6}" type="presParOf" srcId="{2253700A-A8F5-4246-9806-403393802A8D}" destId="{8B92EF53-C3EE-4401-8924-59559BFB52AE}" srcOrd="3" destOrd="0" presId="urn:microsoft.com/office/officeart/2005/8/layout/arrow2"/>
    <dgm:cxn modelId="{BABA9707-81D0-46CB-9EF8-B9832F0A9612}" type="presParOf" srcId="{2253700A-A8F5-4246-9806-403393802A8D}" destId="{1EF53CF7-1161-4F46-8FCD-598454D3DCE2}" srcOrd="4" destOrd="0" presId="urn:microsoft.com/office/officeart/2005/8/layout/arrow2"/>
    <dgm:cxn modelId="{39701015-66E4-4AAD-80C4-4110378652D5}" type="presParOf" srcId="{2253700A-A8F5-4246-9806-403393802A8D}" destId="{F43ACBD9-DB3E-487C-8117-992FD7F903B9}" srcOrd="5" destOrd="0" presId="urn:microsoft.com/office/officeart/2005/8/layout/arrow2"/>
    <dgm:cxn modelId="{15FF3FEC-5CF3-4257-8C29-432AA7EF6A8E}" type="presParOf" srcId="{2253700A-A8F5-4246-9806-403393802A8D}" destId="{5AC05859-EE09-497C-9490-42F0A7F068F0}" srcOrd="6" destOrd="0" presId="urn:microsoft.com/office/officeart/2005/8/layout/arrow2"/>
    <dgm:cxn modelId="{A8897EE7-81AD-4093-809B-6D37830356FC}" type="presParOf" srcId="{2253700A-A8F5-4246-9806-403393802A8D}" destId="{E725E30A-C230-4E19-8BE3-97CE09EF93F4}" srcOrd="7" destOrd="0" presId="urn:microsoft.com/office/officeart/2005/8/layout/arrow2"/>
    <dgm:cxn modelId="{53A03DE4-923A-43AF-9A6A-BD617FEB7207}" type="presParOf" srcId="{2253700A-A8F5-4246-9806-403393802A8D}" destId="{3B68427C-F075-472E-8071-6E9CE49BAC91}" srcOrd="8" destOrd="0" presId="urn:microsoft.com/office/officeart/2005/8/layout/arrow2"/>
    <dgm:cxn modelId="{78CE1F09-046D-4200-96F1-024558C9062F}" type="presParOf" srcId="{2253700A-A8F5-4246-9806-403393802A8D}" destId="{E887BDF5-E649-4371-A8B9-B5B2F29C7FA2}"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080A1E-CB00-447A-ABD1-E1AA496D42C2}">
      <dsp:nvSpPr>
        <dsp:cNvPr id="0" name=""/>
        <dsp:cNvSpPr/>
      </dsp:nvSpPr>
      <dsp:spPr>
        <a:xfrm>
          <a:off x="139425" y="0"/>
          <a:ext cx="8822141" cy="3299782"/>
        </a:xfrm>
        <a:prstGeom prst="swooshArrow">
          <a:avLst>
            <a:gd name="adj1" fmla="val 25000"/>
            <a:gd name="adj2" fmla="val 25000"/>
          </a:avLst>
        </a:prstGeom>
        <a:solidFill>
          <a:schemeClr val="accent4">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E7B202-3A3D-45B1-BCE8-E0078C241494}">
      <dsp:nvSpPr>
        <dsp:cNvPr id="0" name=""/>
        <dsp:cNvSpPr/>
      </dsp:nvSpPr>
      <dsp:spPr>
        <a:xfrm>
          <a:off x="962275" y="2085591"/>
          <a:ext cx="401347" cy="327895"/>
        </a:xfrm>
        <a:prstGeom prst="ellipse">
          <a:avLst/>
        </a:prstGeom>
        <a:solidFill>
          <a:srgbClr val="D06B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A0CAD2-5F9B-497D-A1EB-3CFF9481C7B9}">
      <dsp:nvSpPr>
        <dsp:cNvPr id="0" name=""/>
        <dsp:cNvSpPr/>
      </dsp:nvSpPr>
      <dsp:spPr>
        <a:xfrm>
          <a:off x="708106" y="2399098"/>
          <a:ext cx="1599093" cy="785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344" tIns="0" rIns="0" bIns="0" numCol="1" spcCol="1270" anchor="t" anchorCtr="0">
          <a:noAutofit/>
        </a:bodyPr>
        <a:lstStyle/>
        <a:p>
          <a:pPr marL="0" lvl="0" indent="0" algn="l" defTabSz="889000">
            <a:lnSpc>
              <a:spcPct val="90000"/>
            </a:lnSpc>
            <a:spcBef>
              <a:spcPct val="0"/>
            </a:spcBef>
            <a:spcAft>
              <a:spcPct val="35000"/>
            </a:spcAft>
            <a:buNone/>
          </a:pPr>
          <a:r>
            <a:rPr lang="it-IT" sz="2000" kern="1200" dirty="0">
              <a:solidFill>
                <a:schemeClr val="tx1"/>
              </a:solidFill>
              <a:latin typeface="Avenir Next LT Pro" panose="020B0504020202020204" pitchFamily="34" charset="0"/>
              <a:ea typeface="+mn-ea"/>
              <a:cs typeface="+mn-cs"/>
            </a:rPr>
            <a:t>Video introduttivo</a:t>
          </a:r>
        </a:p>
      </dsp:txBody>
      <dsp:txXfrm>
        <a:off x="708106" y="2399098"/>
        <a:ext cx="1599093" cy="785348"/>
      </dsp:txXfrm>
    </dsp:sp>
    <dsp:sp modelId="{D986F80D-A70F-4DCA-996C-A8D1DD2553DB}">
      <dsp:nvSpPr>
        <dsp:cNvPr id="0" name=""/>
        <dsp:cNvSpPr/>
      </dsp:nvSpPr>
      <dsp:spPr>
        <a:xfrm>
          <a:off x="2657464" y="1494365"/>
          <a:ext cx="465264" cy="333144"/>
        </a:xfrm>
        <a:prstGeom prst="ellipse">
          <a:avLst/>
        </a:prstGeom>
        <a:solidFill>
          <a:srgbClr val="D06B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92EF53-C3EE-4401-8924-59559BFB52AE}">
      <dsp:nvSpPr>
        <dsp:cNvPr id="0" name=""/>
        <dsp:cNvSpPr/>
      </dsp:nvSpPr>
      <dsp:spPr>
        <a:xfrm>
          <a:off x="1867782" y="2033119"/>
          <a:ext cx="2129627" cy="61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13" tIns="0" rIns="0" bIns="0" numCol="1" spcCol="1270" anchor="t" anchorCtr="0">
          <a:noAutofi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Visita Guidata al Museo</a:t>
          </a:r>
        </a:p>
      </dsp:txBody>
      <dsp:txXfrm>
        <a:off x="1867782" y="2033119"/>
        <a:ext cx="2129627" cy="618828"/>
      </dsp:txXfrm>
    </dsp:sp>
    <dsp:sp modelId="{1EF53CF7-1161-4F46-8FCD-598454D3DCE2}">
      <dsp:nvSpPr>
        <dsp:cNvPr id="0" name=""/>
        <dsp:cNvSpPr/>
      </dsp:nvSpPr>
      <dsp:spPr>
        <a:xfrm>
          <a:off x="4339090" y="1015823"/>
          <a:ext cx="400801" cy="332197"/>
        </a:xfrm>
        <a:prstGeom prst="ellipse">
          <a:avLst/>
        </a:prstGeom>
        <a:solidFill>
          <a:srgbClr val="D06B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ACBD9-DB3E-487C-8117-992FD7F903B9}">
      <dsp:nvSpPr>
        <dsp:cNvPr id="0" name=""/>
        <dsp:cNvSpPr/>
      </dsp:nvSpPr>
      <dsp:spPr>
        <a:xfrm>
          <a:off x="3891420" y="1533021"/>
          <a:ext cx="1572713" cy="11836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284" tIns="0" rIns="0" bIns="0" numCol="1" spcCol="1270" anchor="t" anchorCtr="0">
          <a:noAutofi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Degustazione Prodotti</a:t>
          </a:r>
        </a:p>
      </dsp:txBody>
      <dsp:txXfrm>
        <a:off x="3891420" y="1533021"/>
        <a:ext cx="1572713" cy="1183676"/>
      </dsp:txXfrm>
    </dsp:sp>
    <dsp:sp modelId="{5AC05859-EE09-497C-9490-42F0A7F068F0}">
      <dsp:nvSpPr>
        <dsp:cNvPr id="0" name=""/>
        <dsp:cNvSpPr/>
      </dsp:nvSpPr>
      <dsp:spPr>
        <a:xfrm>
          <a:off x="5894278" y="745612"/>
          <a:ext cx="327338" cy="327338"/>
        </a:xfrm>
        <a:prstGeom prst="ellipse">
          <a:avLst/>
        </a:prstGeom>
        <a:solidFill>
          <a:srgbClr val="D06B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25E30A-C230-4E19-8BE3-97CE09EF93F4}">
      <dsp:nvSpPr>
        <dsp:cNvPr id="0" name=""/>
        <dsp:cNvSpPr/>
      </dsp:nvSpPr>
      <dsp:spPr>
        <a:xfrm>
          <a:off x="5385542" y="1270196"/>
          <a:ext cx="1588172" cy="1266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450" tIns="0" rIns="0" bIns="0" numCol="1" spcCol="1270" anchor="t" anchorCtr="0">
          <a:noAutofi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Visione della Fabbrica</a:t>
          </a:r>
        </a:p>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a:t>
          </a:r>
          <a:r>
            <a:rPr lang="it-IT" sz="1400" kern="1200" dirty="0">
              <a:solidFill>
                <a:prstClr val="black"/>
              </a:solidFill>
              <a:latin typeface="Avenir Next LT Pro" panose="020B0504020202020204" pitchFamily="34" charset="0"/>
              <a:ea typeface="+mn-ea"/>
              <a:cs typeface="+mn-cs"/>
            </a:rPr>
            <a:t>se in funzione</a:t>
          </a:r>
          <a:r>
            <a:rPr lang="it-IT" sz="2000" kern="1200" dirty="0">
              <a:solidFill>
                <a:prstClr val="black"/>
              </a:solidFill>
              <a:latin typeface="Avenir Next LT Pro" panose="020B0504020202020204" pitchFamily="34" charset="0"/>
              <a:ea typeface="+mn-ea"/>
              <a:cs typeface="+mn-cs"/>
            </a:rPr>
            <a:t>)</a:t>
          </a:r>
        </a:p>
      </dsp:txBody>
      <dsp:txXfrm>
        <a:off x="5385542" y="1270196"/>
        <a:ext cx="1588172" cy="1266156"/>
      </dsp:txXfrm>
    </dsp:sp>
    <dsp:sp modelId="{3B68427C-F075-472E-8071-6E9CE49BAC91}">
      <dsp:nvSpPr>
        <dsp:cNvPr id="0" name=""/>
        <dsp:cNvSpPr/>
      </dsp:nvSpPr>
      <dsp:spPr>
        <a:xfrm>
          <a:off x="7634265" y="611765"/>
          <a:ext cx="300423" cy="301082"/>
        </a:xfrm>
        <a:prstGeom prst="ellipse">
          <a:avLst/>
        </a:prstGeom>
        <a:solidFill>
          <a:srgbClr val="D06B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87BDF5-E649-4371-A8B9-B5B2F29C7FA2}">
      <dsp:nvSpPr>
        <dsp:cNvPr id="0" name=""/>
        <dsp:cNvSpPr/>
      </dsp:nvSpPr>
      <dsp:spPr>
        <a:xfrm>
          <a:off x="7406303" y="942605"/>
          <a:ext cx="1055930" cy="314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009" tIns="0" rIns="0" bIns="0" numCol="1" spcCol="1270" anchor="t" anchorCtr="0">
          <a:noAutofit/>
        </a:bodyPr>
        <a:lstStyle/>
        <a:p>
          <a:pPr marL="0" lvl="0" indent="0" algn="l" defTabSz="889000">
            <a:lnSpc>
              <a:spcPct val="90000"/>
            </a:lnSpc>
            <a:spcBef>
              <a:spcPct val="0"/>
            </a:spcBef>
            <a:spcAft>
              <a:spcPct val="35000"/>
            </a:spcAft>
            <a:buNone/>
          </a:pPr>
          <a:r>
            <a:rPr lang="it-IT" sz="2000" kern="1200" dirty="0">
              <a:solidFill>
                <a:prstClr val="black"/>
              </a:solidFill>
              <a:latin typeface="Avenir Next LT Pro" panose="020B0504020202020204" pitchFamily="34" charset="0"/>
              <a:ea typeface="+mn-ea"/>
              <a:cs typeface="+mn-cs"/>
            </a:rPr>
            <a:t>SHOP</a:t>
          </a:r>
        </a:p>
      </dsp:txBody>
      <dsp:txXfrm>
        <a:off x="7406303" y="942605"/>
        <a:ext cx="1055930" cy="31448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36F7BF-04D2-46B2-A2C1-8A2CCB34AE0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6E6A1B88-CE80-4F1A-A804-9C8487F70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AFE6564-9E3F-4DF5-98FA-D53C7AACD26C}"/>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3BB7EDD7-C539-40C1-8F9C-B3F28824190F}"/>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4D057D9F-0902-4E83-8D47-58FCC90AABAD}"/>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73363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09B44-11D2-4C5F-B3C8-D4100493E959}"/>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34CAF67F-260D-4D44-ABC4-E2C7F9E56DD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122FA0-B2CF-49F8-8918-EFC10AEB452B}"/>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C1C18B8A-56EC-4886-BC48-CC9E3C6A6B48}"/>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DD892119-FC45-4A80-9A97-D465250BC61A}"/>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533371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DDECF17-8163-4DBB-9BEB-EE693CB2CCF7}"/>
              </a:ext>
            </a:extLst>
          </p:cNvPr>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EEB5F6EE-EE58-4D99-977E-EC9455C32E49}"/>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6009DC-2E3F-473E-813A-C53983187E4B}"/>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B692F991-6EAD-47B1-A232-E6A9DF6B55A9}"/>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47B7B9DA-6E63-4607-B38D-384F095BD716}"/>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65074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Solo titolo">
    <p:spTree>
      <p:nvGrpSpPr>
        <p:cNvPr id="1" name=""/>
        <p:cNvGrpSpPr/>
        <p:nvPr/>
      </p:nvGrpSpPr>
      <p:grpSpPr>
        <a:xfrm>
          <a:off x="0" y="0"/>
          <a:ext cx="0" cy="0"/>
          <a:chOff x="0" y="0"/>
          <a:chExt cx="0" cy="0"/>
        </a:xfrm>
      </p:grpSpPr>
      <p:sp>
        <p:nvSpPr>
          <p:cNvPr id="2" name="Rettangolo 8"/>
          <p:cNvSpPr>
            <a:spLocks noChangeArrowheads="1"/>
          </p:cNvSpPr>
          <p:nvPr userDrawn="1"/>
        </p:nvSpPr>
        <p:spPr bwMode="auto">
          <a:xfrm>
            <a:off x="876302" y="38100"/>
            <a:ext cx="105537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it-IT" altLang="it-IT" sz="3300">
              <a:solidFill>
                <a:srgbClr val="6633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353127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1082961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3404303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88884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3194987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361954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940308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736F7BF-04D2-46B2-A2C1-8A2CCB34AE0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a:extLst>
              <a:ext uri="{FF2B5EF4-FFF2-40B4-BE49-F238E27FC236}">
                <a16:creationId xmlns:a16="http://schemas.microsoft.com/office/drawing/2014/main" id="{6E6A1B88-CE80-4F1A-A804-9C8487F708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AFE6564-9E3F-4DF5-98FA-D53C7AACD26C}"/>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3BB7EDD7-C539-40C1-8F9C-B3F28824190F}"/>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4D057D9F-0902-4E83-8D47-58FCC90AABAD}"/>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907233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FE73E0-E8F5-46F6-805A-15C6B28BB1E0}"/>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7D66BAC7-74BE-4972-8764-599122EBDEA7}"/>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627A89-2C8D-4425-B2BC-8CDE27008153}"/>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C0E297C5-BB4F-4364-AA38-A5F401D4E9B2}"/>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EA0C3C00-925C-443C-86F5-D685D6A31B02}"/>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110813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FE73E0-E8F5-46F6-805A-15C6B28BB1E0}"/>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7D66BAC7-74BE-4972-8764-599122EBDEA7}"/>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9627A89-2C8D-4425-B2BC-8CDE27008153}"/>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C0E297C5-BB4F-4364-AA38-A5F401D4E9B2}"/>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EA0C3C00-925C-443C-86F5-D685D6A31B02}"/>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4102597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091335-AD04-4536-AB5A-17914661980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99E2E91B-4F74-4B93-AAB0-9CAB60B88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CD5DD4D2-DAC5-4480-B8CF-FA0BA39D5EB7}"/>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D9059CAE-0C4B-4544-B776-52F6ACD1CB2E}"/>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2629F811-37B4-436E-8C13-3BCBFAD035A0}"/>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39016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5E24D3-3A3B-4B71-9D23-2BB688827274}"/>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0E396D13-AD41-4AFE-9AE5-24CDA23602FF}"/>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D4F7139-F94E-4292-8690-5C15BB2F41D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CEDF9BB-550B-44ED-AE11-D43F4846BB7C}"/>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id="{C31431FA-E666-4DE1-91C2-C3F413CC7ED1}"/>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id="{EBEBCBAC-005C-4793-83AC-841441BA7934}"/>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728461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DDE0F-3823-42DA-B201-AC89686E966F}"/>
              </a:ext>
            </a:extLst>
          </p:cNvPr>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C5DB6145-42C8-4D46-968D-E295E3FAA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86D0979B-95C0-4AD5-9488-CB33D87838F8}"/>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699BCFF-9C40-47B1-9F86-2BE3E7F64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F26E6F15-FCA0-48DE-87A6-48D8A28BC372}"/>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A09EA98-1D68-4BBF-8EBA-B08AC8E06D1B}"/>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8" name="Segnaposto piè di pagina 7">
            <a:extLst>
              <a:ext uri="{FF2B5EF4-FFF2-40B4-BE49-F238E27FC236}">
                <a16:creationId xmlns:a16="http://schemas.microsoft.com/office/drawing/2014/main" id="{1EB9880D-061C-4B35-958E-BE6FA9E755E7}"/>
              </a:ext>
            </a:extLst>
          </p:cNvPr>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a:extLst>
              <a:ext uri="{FF2B5EF4-FFF2-40B4-BE49-F238E27FC236}">
                <a16:creationId xmlns:a16="http://schemas.microsoft.com/office/drawing/2014/main" id="{8CC42352-321A-4E94-B340-FB7B95D8060B}"/>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614507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24C3ED-DFBD-4C2F-B9AA-FFDBAE311270}"/>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B8F65AD5-8549-48EE-8C5A-6427940A0BE4}"/>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4" name="Segnaposto piè di pagina 3">
            <a:extLst>
              <a:ext uri="{FF2B5EF4-FFF2-40B4-BE49-F238E27FC236}">
                <a16:creationId xmlns:a16="http://schemas.microsoft.com/office/drawing/2014/main" id="{FF2BE743-3949-47F5-9ADD-4C4982FCE829}"/>
              </a:ext>
            </a:extLst>
          </p:cNvPr>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a:extLst>
              <a:ext uri="{FF2B5EF4-FFF2-40B4-BE49-F238E27FC236}">
                <a16:creationId xmlns:a16="http://schemas.microsoft.com/office/drawing/2014/main" id="{FA7D4385-6AD4-4F61-99EF-B530F013E8C1}"/>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409277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8BCE8D3-9408-40D8-97C6-CEAD88A78956}"/>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3" name="Segnaposto piè di pagina 2">
            <a:extLst>
              <a:ext uri="{FF2B5EF4-FFF2-40B4-BE49-F238E27FC236}">
                <a16:creationId xmlns:a16="http://schemas.microsoft.com/office/drawing/2014/main" id="{5FF43317-2967-4757-8613-01A54A4AB20C}"/>
              </a:ext>
            </a:extLst>
          </p:cNvPr>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a:extLst>
              <a:ext uri="{FF2B5EF4-FFF2-40B4-BE49-F238E27FC236}">
                <a16:creationId xmlns:a16="http://schemas.microsoft.com/office/drawing/2014/main" id="{32D6ACD0-8A8C-4210-B048-2341775C8060}"/>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458854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2BA8FD-AAC5-4D65-B42A-575525193A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B2698D88-77C2-402C-A6CD-2323DB390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7E16AB1-6F3E-4683-BCA6-DA432F48E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79A301F-EDB1-4124-B199-81060F48584F}"/>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id="{999225C1-499C-4C54-8BFC-41C5FB5DF259}"/>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id="{C4AB4E3E-8924-48DD-80DE-B8B46AD3B689}"/>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920043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21012-A63A-415F-B8B4-D3AC5DCF063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70F5C25C-1CC6-4BC1-9536-23C53A726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430CABC-832A-4F01-9AC5-D7B63D4E8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9CDBAAB0-0077-4F89-824F-D75B7745AA54}"/>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id="{71AF5D2E-CA27-4CD7-BA3C-CE38F8E3917E}"/>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id="{823763E6-AC05-4892-A809-DC9FE1ACA5EF}"/>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4871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09B44-11D2-4C5F-B3C8-D4100493E959}"/>
              </a:ext>
            </a:extLst>
          </p:cNvPr>
          <p:cNvSpPr>
            <a:spLocks noGrp="1"/>
          </p:cNvSpPr>
          <p:nvPr>
            <p:ph type="title"/>
          </p:nvPr>
        </p:nvSpPr>
        <p:spPr/>
        <p:txBody>
          <a:bodyPr/>
          <a:lstStyle/>
          <a:p>
            <a:r>
              <a:rPr lang="it-IT"/>
              <a:t>Fare clic per modificare lo stile del titolo</a:t>
            </a:r>
          </a:p>
        </p:txBody>
      </p:sp>
      <p:sp>
        <p:nvSpPr>
          <p:cNvPr id="3" name="Segnaposto testo verticale 2">
            <a:extLst>
              <a:ext uri="{FF2B5EF4-FFF2-40B4-BE49-F238E27FC236}">
                <a16:creationId xmlns:a16="http://schemas.microsoft.com/office/drawing/2014/main" id="{34CAF67F-260D-4D44-ABC4-E2C7F9E56DDD}"/>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D122FA0-B2CF-49F8-8918-EFC10AEB452B}"/>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C1C18B8A-56EC-4886-BC48-CC9E3C6A6B48}"/>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DD892119-FC45-4A80-9A97-D465250BC61A}"/>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64496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DDECF17-8163-4DBB-9BEB-EE693CB2CCF7}"/>
              </a:ext>
            </a:extLst>
          </p:cNvPr>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a:extLst>
              <a:ext uri="{FF2B5EF4-FFF2-40B4-BE49-F238E27FC236}">
                <a16:creationId xmlns:a16="http://schemas.microsoft.com/office/drawing/2014/main" id="{EEB5F6EE-EE58-4D99-977E-EC9455C32E49}"/>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36009DC-2E3F-473E-813A-C53983187E4B}"/>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B692F991-6EAD-47B1-A232-E6A9DF6B55A9}"/>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47B7B9DA-6E63-4607-B38D-384F095BD716}"/>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63164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091335-AD04-4536-AB5A-17914661980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a:extLst>
              <a:ext uri="{FF2B5EF4-FFF2-40B4-BE49-F238E27FC236}">
                <a16:creationId xmlns:a16="http://schemas.microsoft.com/office/drawing/2014/main" id="{99E2E91B-4F74-4B93-AAB0-9CAB60B883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CD5DD4D2-DAC5-4480-B8CF-FA0BA39D5EB7}"/>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D9059CAE-0C4B-4544-B776-52F6ACD1CB2E}"/>
              </a:ext>
            </a:extLst>
          </p:cNvPr>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2629F811-37B4-436E-8C13-3BCBFAD035A0}"/>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744336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Solo titolo">
    <p:spTree>
      <p:nvGrpSpPr>
        <p:cNvPr id="1" name=""/>
        <p:cNvGrpSpPr/>
        <p:nvPr/>
      </p:nvGrpSpPr>
      <p:grpSpPr>
        <a:xfrm>
          <a:off x="0" y="0"/>
          <a:ext cx="0" cy="0"/>
          <a:chOff x="0" y="0"/>
          <a:chExt cx="0" cy="0"/>
        </a:xfrm>
      </p:grpSpPr>
      <p:sp>
        <p:nvSpPr>
          <p:cNvPr id="2" name="Rettangolo 8"/>
          <p:cNvSpPr>
            <a:spLocks noChangeArrowheads="1"/>
          </p:cNvSpPr>
          <p:nvPr userDrawn="1"/>
        </p:nvSpPr>
        <p:spPr bwMode="auto">
          <a:xfrm>
            <a:off x="876302" y="38100"/>
            <a:ext cx="105537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it-IT" altLang="it-IT" sz="3300">
              <a:solidFill>
                <a:srgbClr val="663300"/>
              </a:solidFill>
              <a:latin typeface="AvantGarde Bk BT"/>
              <a:cs typeface="Times New Roman" panose="02020603050405020304" pitchFamily="18" charset="0"/>
            </a:endParaRPr>
          </a:p>
        </p:txBody>
      </p:sp>
    </p:spTree>
    <p:extLst>
      <p:ext uri="{BB962C8B-B14F-4D97-AF65-F5344CB8AC3E}">
        <p14:creationId xmlns:p14="http://schemas.microsoft.com/office/powerpoint/2010/main" val="4045742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6117697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22312173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586271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29271767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Vuota">
    <p:spTree>
      <p:nvGrpSpPr>
        <p:cNvPr id="1" name=""/>
        <p:cNvGrpSpPr/>
        <p:nvPr/>
      </p:nvGrpSpPr>
      <p:grpSpPr>
        <a:xfrm>
          <a:off x="0" y="0"/>
          <a:ext cx="0" cy="0"/>
          <a:chOff x="0" y="0"/>
          <a:chExt cx="0" cy="0"/>
        </a:xfrm>
      </p:grpSpPr>
      <p:sp>
        <p:nvSpPr>
          <p:cNvPr id="7" name="Segnaposto testo 6"/>
          <p:cNvSpPr>
            <a:spLocks noGrp="1"/>
          </p:cNvSpPr>
          <p:nvPr>
            <p:ph type="body" sz="quarter" idx="10"/>
          </p:nvPr>
        </p:nvSpPr>
        <p:spPr>
          <a:xfrm>
            <a:off x="623392" y="1604797"/>
            <a:ext cx="10945217" cy="499255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0" name="Titolo 1"/>
          <p:cNvSpPr>
            <a:spLocks noGrp="1"/>
          </p:cNvSpPr>
          <p:nvPr>
            <p:ph type="title"/>
          </p:nvPr>
        </p:nvSpPr>
        <p:spPr>
          <a:xfrm>
            <a:off x="623627" y="274639"/>
            <a:ext cx="10958772" cy="1143000"/>
          </a:xfrm>
        </p:spPr>
        <p:txBody>
          <a:bodyPr/>
          <a:lstStyle>
            <a:lvl1pPr>
              <a:defRPr>
                <a:solidFill>
                  <a:srgbClr val="33180D"/>
                </a:solidFill>
              </a:defRPr>
            </a:lvl1pPr>
          </a:lstStyle>
          <a:p>
            <a:r>
              <a:rPr lang="it-IT" dirty="0"/>
              <a:t>Fare clic per modificare lo stile del titolo</a:t>
            </a:r>
          </a:p>
        </p:txBody>
      </p:sp>
    </p:spTree>
    <p:extLst>
      <p:ext uri="{BB962C8B-B14F-4D97-AF65-F5344CB8AC3E}">
        <p14:creationId xmlns:p14="http://schemas.microsoft.com/office/powerpoint/2010/main" val="102430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5E24D3-3A3B-4B71-9D23-2BB688827274}"/>
              </a:ext>
            </a:extLst>
          </p:cNvPr>
          <p:cNvSpPr>
            <a:spLocks noGrp="1"/>
          </p:cNvSpPr>
          <p:nvPr>
            <p:ph type="title"/>
          </p:nvPr>
        </p:nvSpPr>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id="{0E396D13-AD41-4AFE-9AE5-24CDA23602FF}"/>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D4F7139-F94E-4292-8690-5C15BB2F41D7}"/>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CEDF9BB-550B-44ED-AE11-D43F4846BB7C}"/>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id="{C31431FA-E666-4DE1-91C2-C3F413CC7ED1}"/>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id="{EBEBCBAC-005C-4793-83AC-841441BA7934}"/>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56608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BDDE0F-3823-42DA-B201-AC89686E966F}"/>
              </a:ext>
            </a:extLst>
          </p:cNvPr>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a:extLst>
              <a:ext uri="{FF2B5EF4-FFF2-40B4-BE49-F238E27FC236}">
                <a16:creationId xmlns:a16="http://schemas.microsoft.com/office/drawing/2014/main" id="{C5DB6145-42C8-4D46-968D-E295E3FAA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86D0979B-95C0-4AD5-9488-CB33D87838F8}"/>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699BCFF-9C40-47B1-9F86-2BE3E7F64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F26E6F15-FCA0-48DE-87A6-48D8A28BC372}"/>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A09EA98-1D68-4BBF-8EBA-B08AC8E06D1B}"/>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8" name="Segnaposto piè di pagina 7">
            <a:extLst>
              <a:ext uri="{FF2B5EF4-FFF2-40B4-BE49-F238E27FC236}">
                <a16:creationId xmlns:a16="http://schemas.microsoft.com/office/drawing/2014/main" id="{1EB9880D-061C-4B35-958E-BE6FA9E755E7}"/>
              </a:ext>
            </a:extLst>
          </p:cNvPr>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a:extLst>
              <a:ext uri="{FF2B5EF4-FFF2-40B4-BE49-F238E27FC236}">
                <a16:creationId xmlns:a16="http://schemas.microsoft.com/office/drawing/2014/main" id="{8CC42352-321A-4E94-B340-FB7B95D8060B}"/>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358084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24C3ED-DFBD-4C2F-B9AA-FFDBAE311270}"/>
              </a:ext>
            </a:extLst>
          </p:cNvPr>
          <p:cNvSpPr>
            <a:spLocks noGrp="1"/>
          </p:cNvSpPr>
          <p:nvPr>
            <p:ph type="title"/>
          </p:nvPr>
        </p:nvSpPr>
        <p:spPr/>
        <p:txBody>
          <a:bodyPr/>
          <a:lstStyle/>
          <a:p>
            <a:r>
              <a:rPr lang="it-IT"/>
              <a:t>Fare clic per modificare lo stile del titolo</a:t>
            </a:r>
          </a:p>
        </p:txBody>
      </p:sp>
      <p:sp>
        <p:nvSpPr>
          <p:cNvPr id="3" name="Segnaposto data 2">
            <a:extLst>
              <a:ext uri="{FF2B5EF4-FFF2-40B4-BE49-F238E27FC236}">
                <a16:creationId xmlns:a16="http://schemas.microsoft.com/office/drawing/2014/main" id="{B8F65AD5-8549-48EE-8C5A-6427940A0BE4}"/>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4" name="Segnaposto piè di pagina 3">
            <a:extLst>
              <a:ext uri="{FF2B5EF4-FFF2-40B4-BE49-F238E27FC236}">
                <a16:creationId xmlns:a16="http://schemas.microsoft.com/office/drawing/2014/main" id="{FF2BE743-3949-47F5-9ADD-4C4982FCE829}"/>
              </a:ext>
            </a:extLst>
          </p:cNvPr>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a:extLst>
              <a:ext uri="{FF2B5EF4-FFF2-40B4-BE49-F238E27FC236}">
                <a16:creationId xmlns:a16="http://schemas.microsoft.com/office/drawing/2014/main" id="{FA7D4385-6AD4-4F61-99EF-B530F013E8C1}"/>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188998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8BCE8D3-9408-40D8-97C6-CEAD88A78956}"/>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3" name="Segnaposto piè di pagina 2">
            <a:extLst>
              <a:ext uri="{FF2B5EF4-FFF2-40B4-BE49-F238E27FC236}">
                <a16:creationId xmlns:a16="http://schemas.microsoft.com/office/drawing/2014/main" id="{5FF43317-2967-4757-8613-01A54A4AB20C}"/>
              </a:ext>
            </a:extLst>
          </p:cNvPr>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a:extLst>
              <a:ext uri="{FF2B5EF4-FFF2-40B4-BE49-F238E27FC236}">
                <a16:creationId xmlns:a16="http://schemas.microsoft.com/office/drawing/2014/main" id="{32D6ACD0-8A8C-4210-B048-2341775C8060}"/>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1585004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2BA8FD-AAC5-4D65-B42A-575525193A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a:extLst>
              <a:ext uri="{FF2B5EF4-FFF2-40B4-BE49-F238E27FC236}">
                <a16:creationId xmlns:a16="http://schemas.microsoft.com/office/drawing/2014/main" id="{B2698D88-77C2-402C-A6CD-2323DB390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7E16AB1-6F3E-4683-BCA6-DA432F48E8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179A301F-EDB1-4124-B199-81060F48584F}"/>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id="{999225C1-499C-4C54-8BFC-41C5FB5DF259}"/>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id="{C4AB4E3E-8924-48DD-80DE-B8B46AD3B689}"/>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251055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B21012-A63A-415F-B8B4-D3AC5DCF063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a:extLst>
              <a:ext uri="{FF2B5EF4-FFF2-40B4-BE49-F238E27FC236}">
                <a16:creationId xmlns:a16="http://schemas.microsoft.com/office/drawing/2014/main" id="{70F5C25C-1CC6-4BC1-9536-23C53A7262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430CABC-832A-4F01-9AC5-D7B63D4E8A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9CDBAAB0-0077-4F89-824F-D75B7745AA54}"/>
              </a:ext>
            </a:extLst>
          </p:cNvPr>
          <p:cNvSpPr>
            <a:spLocks noGrp="1"/>
          </p:cNvSpPr>
          <p:nvPr>
            <p:ph type="dt" sz="half" idx="10"/>
          </p:nvPr>
        </p:nvSpPr>
        <p:spPr/>
        <p:txBody>
          <a:body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6" name="Segnaposto piè di pagina 5">
            <a:extLst>
              <a:ext uri="{FF2B5EF4-FFF2-40B4-BE49-F238E27FC236}">
                <a16:creationId xmlns:a16="http://schemas.microsoft.com/office/drawing/2014/main" id="{71AF5D2E-CA27-4CD7-BA3C-CE38F8E3917E}"/>
              </a:ext>
            </a:extLst>
          </p:cNvPr>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a:extLst>
              <a:ext uri="{FF2B5EF4-FFF2-40B4-BE49-F238E27FC236}">
                <a16:creationId xmlns:a16="http://schemas.microsoft.com/office/drawing/2014/main" id="{823763E6-AC05-4892-A809-DC9FE1ACA5EF}"/>
              </a:ext>
            </a:extLst>
          </p:cNvPr>
          <p:cNvSpPr>
            <a:spLocks noGrp="1"/>
          </p:cNvSpPr>
          <p:nvPr>
            <p:ph type="sldNum" sz="quarter" idx="12"/>
          </p:nvPr>
        </p:nvSpPr>
        <p:spPr/>
        <p:txBody>
          <a:body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Tree>
    <p:extLst>
      <p:ext uri="{BB962C8B-B14F-4D97-AF65-F5344CB8AC3E}">
        <p14:creationId xmlns:p14="http://schemas.microsoft.com/office/powerpoint/2010/main" val="3183047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image" Target="../media/image2.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1.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F3AAD2D-7D06-4190-BD58-27397BD49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a:extLst>
              <a:ext uri="{FF2B5EF4-FFF2-40B4-BE49-F238E27FC236}">
                <a16:creationId xmlns:a16="http://schemas.microsoft.com/office/drawing/2014/main" id="{FB74FCA0-9362-4B0F-B515-F4DD74E5D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63CA0-B2CD-4AC2-9F6C-9E02B3351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09E0F147-1281-4F63-BA0C-3925D75D4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A912E143-F65D-4150-AE85-DCFB6869E1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
        <p:nvSpPr>
          <p:cNvPr id="7" name="Rettangolo 6">
            <a:extLst>
              <a:ext uri="{FF2B5EF4-FFF2-40B4-BE49-F238E27FC236}">
                <a16:creationId xmlns:a16="http://schemas.microsoft.com/office/drawing/2014/main" id="{8EDE17D7-8B18-43A3-BC52-FCD6F94C0C4C}"/>
              </a:ext>
            </a:extLst>
          </p:cNvPr>
          <p:cNvSpPr/>
          <p:nvPr userDrawn="1"/>
        </p:nvSpPr>
        <p:spPr>
          <a:xfrm>
            <a:off x="0" y="6351814"/>
            <a:ext cx="12192000" cy="506186"/>
          </a:xfrm>
          <a:prstGeom prst="rect">
            <a:avLst/>
          </a:prstGeom>
          <a:solidFill>
            <a:srgbClr val="1E0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a:extLst>
              <a:ext uri="{FF2B5EF4-FFF2-40B4-BE49-F238E27FC236}">
                <a16:creationId xmlns:a16="http://schemas.microsoft.com/office/drawing/2014/main" id="{3DCEB685-6022-42CB-BFE0-A3D0FF2E9D85}"/>
              </a:ext>
            </a:extLst>
          </p:cNvPr>
          <p:cNvSpPr/>
          <p:nvPr userDrawn="1"/>
        </p:nvSpPr>
        <p:spPr>
          <a:xfrm>
            <a:off x="11030551" y="5991952"/>
            <a:ext cx="866273" cy="86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Rettangolo 8">
            <a:extLst>
              <a:ext uri="{FF2B5EF4-FFF2-40B4-BE49-F238E27FC236}">
                <a16:creationId xmlns:a16="http://schemas.microsoft.com/office/drawing/2014/main" id="{E357F620-A348-47E2-BE43-0C6C73778DD7}"/>
              </a:ext>
            </a:extLst>
          </p:cNvPr>
          <p:cNvSpPr/>
          <p:nvPr userDrawn="1"/>
        </p:nvSpPr>
        <p:spPr>
          <a:xfrm>
            <a:off x="433310" y="6000116"/>
            <a:ext cx="866273" cy="86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 name="Picture 2" descr="Risultati immagini per logo perugina">
            <a:extLst>
              <a:ext uri="{FF2B5EF4-FFF2-40B4-BE49-F238E27FC236}">
                <a16:creationId xmlns:a16="http://schemas.microsoft.com/office/drawing/2014/main" id="{98C20243-7DF7-4D3E-9565-E1D8C7F42DE8}"/>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11166909" y="6232997"/>
            <a:ext cx="593558" cy="563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casa  del cioccolato logo">
            <a:extLst>
              <a:ext uri="{FF2B5EF4-FFF2-40B4-BE49-F238E27FC236}">
                <a16:creationId xmlns:a16="http://schemas.microsoft.com/office/drawing/2014/main" id="{086EAD44-2ADD-494E-8D2E-9E6E14B04E86}"/>
              </a:ext>
            </a:extLst>
          </p:cNvPr>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433310" y="6086668"/>
            <a:ext cx="860235" cy="77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04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F3AAD2D-7D06-4190-BD58-27397BD498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a:extLst>
              <a:ext uri="{FF2B5EF4-FFF2-40B4-BE49-F238E27FC236}">
                <a16:creationId xmlns:a16="http://schemas.microsoft.com/office/drawing/2014/main" id="{FB74FCA0-9362-4B0F-B515-F4DD74E5D4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2D63CA0-B2CD-4AC2-9F6C-9E02B3351D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D48C98-C025-4E81-8A86-93F824C5CCDD}" type="datetimeFigureOut">
              <a:rPr lang="it-IT" smtClean="0">
                <a:solidFill>
                  <a:prstClr val="black">
                    <a:tint val="75000"/>
                  </a:prstClr>
                </a:solidFill>
              </a:rPr>
              <a:pPr/>
              <a:t>04/11/2022</a:t>
            </a:fld>
            <a:endParaRPr lang="it-IT">
              <a:solidFill>
                <a:prstClr val="black">
                  <a:tint val="75000"/>
                </a:prstClr>
              </a:solidFill>
            </a:endParaRPr>
          </a:p>
        </p:txBody>
      </p:sp>
      <p:sp>
        <p:nvSpPr>
          <p:cNvPr id="5" name="Segnaposto piè di pagina 4">
            <a:extLst>
              <a:ext uri="{FF2B5EF4-FFF2-40B4-BE49-F238E27FC236}">
                <a16:creationId xmlns:a16="http://schemas.microsoft.com/office/drawing/2014/main" id="{09E0F147-1281-4F63-BA0C-3925D75D49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a:extLst>
              <a:ext uri="{FF2B5EF4-FFF2-40B4-BE49-F238E27FC236}">
                <a16:creationId xmlns:a16="http://schemas.microsoft.com/office/drawing/2014/main" id="{A912E143-F65D-4150-AE85-DCFB6869E1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4F4703-BE4A-4A4D-82DD-83E5D7978C1D}" type="slidenum">
              <a:rPr lang="it-IT" smtClean="0">
                <a:solidFill>
                  <a:prstClr val="black">
                    <a:tint val="75000"/>
                  </a:prstClr>
                </a:solidFill>
              </a:rPr>
              <a:pPr/>
              <a:t>‹#›</a:t>
            </a:fld>
            <a:endParaRPr lang="it-IT">
              <a:solidFill>
                <a:prstClr val="black">
                  <a:tint val="75000"/>
                </a:prstClr>
              </a:solidFill>
            </a:endParaRPr>
          </a:p>
        </p:txBody>
      </p:sp>
      <p:sp>
        <p:nvSpPr>
          <p:cNvPr id="7" name="Rettangolo 6">
            <a:extLst>
              <a:ext uri="{FF2B5EF4-FFF2-40B4-BE49-F238E27FC236}">
                <a16:creationId xmlns:a16="http://schemas.microsoft.com/office/drawing/2014/main" id="{8EDE17D7-8B18-43A3-BC52-FCD6F94C0C4C}"/>
              </a:ext>
            </a:extLst>
          </p:cNvPr>
          <p:cNvSpPr/>
          <p:nvPr userDrawn="1"/>
        </p:nvSpPr>
        <p:spPr>
          <a:xfrm>
            <a:off x="0" y="6351814"/>
            <a:ext cx="12192000" cy="506186"/>
          </a:xfrm>
          <a:prstGeom prst="rect">
            <a:avLst/>
          </a:prstGeom>
          <a:solidFill>
            <a:srgbClr val="1E0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8" name="Rettangolo 7">
            <a:extLst>
              <a:ext uri="{FF2B5EF4-FFF2-40B4-BE49-F238E27FC236}">
                <a16:creationId xmlns:a16="http://schemas.microsoft.com/office/drawing/2014/main" id="{3DCEB685-6022-42CB-BFE0-A3D0FF2E9D85}"/>
              </a:ext>
            </a:extLst>
          </p:cNvPr>
          <p:cNvSpPr/>
          <p:nvPr userDrawn="1"/>
        </p:nvSpPr>
        <p:spPr>
          <a:xfrm>
            <a:off x="11030551" y="5991952"/>
            <a:ext cx="866273" cy="86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9" name="Rettangolo 8">
            <a:extLst>
              <a:ext uri="{FF2B5EF4-FFF2-40B4-BE49-F238E27FC236}">
                <a16:creationId xmlns:a16="http://schemas.microsoft.com/office/drawing/2014/main" id="{E357F620-A348-47E2-BE43-0C6C73778DD7}"/>
              </a:ext>
            </a:extLst>
          </p:cNvPr>
          <p:cNvSpPr/>
          <p:nvPr userDrawn="1"/>
        </p:nvSpPr>
        <p:spPr>
          <a:xfrm>
            <a:off x="433310" y="6000116"/>
            <a:ext cx="866273" cy="866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pic>
        <p:nvPicPr>
          <p:cNvPr id="10" name="Picture 2" descr="Risultati immagini per logo perugina">
            <a:extLst>
              <a:ext uri="{FF2B5EF4-FFF2-40B4-BE49-F238E27FC236}">
                <a16:creationId xmlns:a16="http://schemas.microsoft.com/office/drawing/2014/main" id="{98C20243-7DF7-4D3E-9565-E1D8C7F42DE8}"/>
              </a:ext>
            </a:extLst>
          </p:cNvPr>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1166909" y="6232997"/>
            <a:ext cx="593558" cy="5638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ultati immagini per casa  del cioccolato logo">
            <a:extLst>
              <a:ext uri="{FF2B5EF4-FFF2-40B4-BE49-F238E27FC236}">
                <a16:creationId xmlns:a16="http://schemas.microsoft.com/office/drawing/2014/main" id="{086EAD44-2ADD-494E-8D2E-9E6E14B04E86}"/>
              </a:ext>
            </a:extLst>
          </p:cNvPr>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433310" y="6086668"/>
            <a:ext cx="860235" cy="77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85003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0.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microsoft.com/office/2007/relationships/hdphoto" Target="../media/hdphoto2.wdp"/><Relationship Id="rId5" Type="http://schemas.openxmlformats.org/officeDocument/2006/relationships/diagramQuickStyle" Target="../diagrams/quickStyle1.xml"/><Relationship Id="rId10" Type="http://schemas.openxmlformats.org/officeDocument/2006/relationships/image" Target="../media/image7.png"/><Relationship Id="rId4" Type="http://schemas.openxmlformats.org/officeDocument/2006/relationships/diagramLayout" Target="../diagrams/layout1.xml"/><Relationship Id="rId9" Type="http://schemas.microsoft.com/office/2007/relationships/hdphoto" Target="../media/hdphoto1.wdp"/><Relationship Id="rId1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20.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0.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0.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3262" y="1971737"/>
            <a:ext cx="9105089" cy="3190673"/>
          </a:xfrm>
        </p:spPr>
        <p:txBody>
          <a:bodyPr>
            <a:normAutofit/>
          </a:bodyPr>
          <a:lstStyle/>
          <a:p>
            <a:pPr algn="ctr"/>
            <a:r>
              <a:rPr lang="it-IT" sz="4800" dirty="0">
                <a:solidFill>
                  <a:srgbClr val="482400"/>
                </a:solidFill>
                <a:latin typeface="Bernard MT Condensed" panose="02050806060905020404" pitchFamily="18" charset="0"/>
              </a:rPr>
              <a:t>Casa del Cioccolato Perugina</a:t>
            </a:r>
            <a:br>
              <a:rPr lang="it-IT" sz="4800" dirty="0">
                <a:solidFill>
                  <a:srgbClr val="482400"/>
                </a:solidFill>
                <a:latin typeface="Bernard MT Condensed" panose="02050806060905020404" pitchFamily="18" charset="0"/>
              </a:rPr>
            </a:br>
            <a:endParaRPr lang="it-IT" sz="2400" dirty="0">
              <a:solidFill>
                <a:srgbClr val="482400"/>
              </a:solidFill>
            </a:endParaRPr>
          </a:p>
        </p:txBody>
      </p:sp>
      <p:sp>
        <p:nvSpPr>
          <p:cNvPr id="3" name="Segnaposto contenuto 2"/>
          <p:cNvSpPr>
            <a:spLocks noGrp="1"/>
          </p:cNvSpPr>
          <p:nvPr>
            <p:ph idx="1"/>
          </p:nvPr>
        </p:nvSpPr>
        <p:spPr>
          <a:xfrm>
            <a:off x="6480242" y="5554494"/>
            <a:ext cx="4385553" cy="476554"/>
          </a:xfrm>
        </p:spPr>
        <p:txBody>
          <a:bodyPr>
            <a:normAutofit/>
          </a:bodyPr>
          <a:lstStyle/>
          <a:p>
            <a:pPr marL="0" indent="0">
              <a:buNone/>
            </a:pPr>
            <a:r>
              <a:rPr lang="it-IT" sz="2000" i="1" dirty="0"/>
              <a:t> </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Tree>
    <p:extLst>
      <p:ext uri="{BB962C8B-B14F-4D97-AF65-F5344CB8AC3E}">
        <p14:creationId xmlns:p14="http://schemas.microsoft.com/office/powerpoint/2010/main" val="3573080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magine 2">
            <a:extLst>
              <a:ext uri="{FF2B5EF4-FFF2-40B4-BE49-F238E27FC236}">
                <a16:creationId xmlns:a16="http://schemas.microsoft.com/office/drawing/2014/main" id="{82B79E80-E42E-4F45-9C23-8BC17A9DB329}"/>
              </a:ext>
            </a:extLst>
          </p:cNvPr>
          <p:cNvPicPr>
            <a:picLocks noChangeAspect="1"/>
          </p:cNvPicPr>
          <p:nvPr/>
        </p:nvPicPr>
        <p:blipFill rotWithShape="1">
          <a:blip r:embed="rId2"/>
          <a:srcRect t="19402" r="1" b="4031"/>
          <a:stretch/>
        </p:blipFill>
        <p:spPr>
          <a:xfrm rot="21480000">
            <a:off x="1759942" y="894445"/>
            <a:ext cx="7632005" cy="3666871"/>
          </a:xfrm>
          <a:prstGeom prst="rect">
            <a:avLst/>
          </a:prstGeom>
        </p:spPr>
      </p:pic>
      <p:sp>
        <p:nvSpPr>
          <p:cNvPr id="6" name="Titolo 1">
            <a:extLst>
              <a:ext uri="{FF2B5EF4-FFF2-40B4-BE49-F238E27FC236}">
                <a16:creationId xmlns:a16="http://schemas.microsoft.com/office/drawing/2014/main" id="{F433ED93-B18A-4BCC-BD03-681F9E888970}"/>
              </a:ext>
            </a:extLst>
          </p:cNvPr>
          <p:cNvSpPr txBox="1">
            <a:spLocks/>
          </p:cNvSpPr>
          <p:nvPr/>
        </p:nvSpPr>
        <p:spPr>
          <a:xfrm>
            <a:off x="1057719" y="137301"/>
            <a:ext cx="9225989" cy="625084"/>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fontScale="92500" lnSpcReduction="20000"/>
          </a:bodyPr>
          <a:lstStyle>
            <a:lvl1pPr algn="ctr">
              <a:lnSpc>
                <a:spcPct val="90000"/>
              </a:lnSpc>
              <a:spcBef>
                <a:spcPct val="0"/>
              </a:spcBef>
              <a:buNone/>
              <a:defRPr sz="2600" b="1"/>
            </a:lvl1pPr>
          </a:lstStyle>
          <a:p>
            <a:r>
              <a:rPr lang="en-US" sz="2400" dirty="0"/>
              <a:t>LA SCUOLA DEL CIOCCOLATO: </a:t>
            </a:r>
          </a:p>
          <a:p>
            <a:r>
              <a:rPr lang="en-US" sz="2400" dirty="0"/>
              <a:t>CREA CON I MAESTRI CIOCCOLATIERI PERUGINA </a:t>
            </a:r>
          </a:p>
        </p:txBody>
      </p:sp>
      <p:sp>
        <p:nvSpPr>
          <p:cNvPr id="7" name="Rettangolo 6">
            <a:extLst>
              <a:ext uri="{FF2B5EF4-FFF2-40B4-BE49-F238E27FC236}">
                <a16:creationId xmlns:a16="http://schemas.microsoft.com/office/drawing/2014/main" id="{EE9D9A62-7E2F-4FB1-B710-EBC6C5702002}"/>
              </a:ext>
            </a:extLst>
          </p:cNvPr>
          <p:cNvSpPr/>
          <p:nvPr/>
        </p:nvSpPr>
        <p:spPr>
          <a:xfrm>
            <a:off x="1476651" y="4830677"/>
            <a:ext cx="8388123" cy="1138773"/>
          </a:xfrm>
          <a:prstGeom prst="rect">
            <a:avLst/>
          </a:prstGeom>
        </p:spPr>
        <p:txBody>
          <a:bodyPr wrap="square">
            <a:spAutoFit/>
          </a:bodyPr>
          <a:lstStyle/>
          <a:p>
            <a:pPr algn="ctr"/>
            <a:r>
              <a:rPr lang="it-IT" sz="1700" dirty="0">
                <a:solidFill>
                  <a:prstClr val="black"/>
                </a:solidFill>
                <a:latin typeface="Avenir Next LT Pro" panose="020B0504020202020204" pitchFamily="34" charset="0"/>
              </a:rPr>
              <a:t>La Scuola del Cioccolato Perugina, la prima in Italia aperta al pubblico, dedica alle Scuole un ampia gamma di esperienze tra Educational, Laboratori e Corsi Pratici per coinvolgere gli studenti di ogni ordine e grado: per conoscere divertendosi e imparare sperimentando.</a:t>
            </a:r>
          </a:p>
        </p:txBody>
      </p:sp>
      <p:sp>
        <p:nvSpPr>
          <p:cNvPr id="9" name="CasellaDiTesto 8">
            <a:extLst>
              <a:ext uri="{FF2B5EF4-FFF2-40B4-BE49-F238E27FC236}">
                <a16:creationId xmlns:a16="http://schemas.microsoft.com/office/drawing/2014/main" id="{CF270ACE-9353-471E-8625-EF07DCE80F49}"/>
              </a:ext>
            </a:extLst>
          </p:cNvPr>
          <p:cNvSpPr txBox="1"/>
          <p:nvPr/>
        </p:nvSpPr>
        <p:spPr>
          <a:xfrm>
            <a:off x="1057719" y="6357243"/>
            <a:ext cx="9481364" cy="430442"/>
          </a:xfrm>
          <a:prstGeom prst="rect">
            <a:avLst/>
          </a:prstGeom>
          <a:noFill/>
          <a:ln>
            <a:solidFill>
              <a:schemeClr val="tx1"/>
            </a:solidFill>
          </a:ln>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defPPr>
              <a:defRPr lang="it-IT"/>
            </a:defPPr>
            <a:lvl1pPr algn="ctr">
              <a:lnSpc>
                <a:spcPct val="90000"/>
              </a:lnSpc>
              <a:spcBef>
                <a:spcPct val="0"/>
              </a:spcBef>
              <a:buNone/>
              <a:defRPr sz="26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1600" dirty="0">
                <a:solidFill>
                  <a:schemeClr val="tx1"/>
                </a:solidFill>
              </a:rPr>
              <a:t>Scopri le nostre proposte, scegli  quella più adatte alla tua classe e contattaci per dettagli e prenotazioni</a:t>
            </a:r>
          </a:p>
        </p:txBody>
      </p:sp>
    </p:spTree>
    <p:extLst>
      <p:ext uri="{BB962C8B-B14F-4D97-AF65-F5344CB8AC3E}">
        <p14:creationId xmlns:p14="http://schemas.microsoft.com/office/powerpoint/2010/main" val="733062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magine 26">
            <a:extLst>
              <a:ext uri="{FF2B5EF4-FFF2-40B4-BE49-F238E27FC236}">
                <a16:creationId xmlns:a16="http://schemas.microsoft.com/office/drawing/2014/main" id="{4B94730D-8B1E-4E93-AEC8-FAF0FB751C38}"/>
              </a:ext>
            </a:extLst>
          </p:cNvPr>
          <p:cNvPicPr>
            <a:picLocks noChangeAspect="1"/>
          </p:cNvPicPr>
          <p:nvPr/>
        </p:nvPicPr>
        <p:blipFill rotWithShape="1">
          <a:blip r:embed="rId2"/>
          <a:srcRect l="252" r="52753" b="2"/>
          <a:stretch/>
        </p:blipFill>
        <p:spPr>
          <a:xfrm>
            <a:off x="7381653" y="10"/>
            <a:ext cx="4810347" cy="6857990"/>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pic>
        <p:nvPicPr>
          <p:cNvPr id="11" name="Immagine 10">
            <a:extLst>
              <a:ext uri="{FF2B5EF4-FFF2-40B4-BE49-F238E27FC236}">
                <a16:creationId xmlns:a16="http://schemas.microsoft.com/office/drawing/2014/main" id="{8ED4B454-F06D-47D1-8120-DE35E04C51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89" r="1" b="1"/>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5" name="Immagine 24">
            <a:extLst>
              <a:ext uri="{FF2B5EF4-FFF2-40B4-BE49-F238E27FC236}">
                <a16:creationId xmlns:a16="http://schemas.microsoft.com/office/drawing/2014/main" id="{B4831A18-90E8-4999-8E3C-0CE185422F9A}"/>
              </a:ext>
            </a:extLst>
          </p:cNvPr>
          <p:cNvPicPr>
            <a:picLocks noChangeAspect="1"/>
          </p:cNvPicPr>
          <p:nvPr/>
        </p:nvPicPr>
        <p:blipFill rotWithShape="1">
          <a:blip r:embed="rId4"/>
          <a:srcRect r="2" b="276"/>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4" name="CasellaDiTesto 23">
            <a:extLst>
              <a:ext uri="{FF2B5EF4-FFF2-40B4-BE49-F238E27FC236}">
                <a16:creationId xmlns:a16="http://schemas.microsoft.com/office/drawing/2014/main" id="{5F7098C7-338D-4CA5-BFB4-3B3FA1032760}"/>
              </a:ext>
            </a:extLst>
          </p:cNvPr>
          <p:cNvSpPr txBox="1"/>
          <p:nvPr/>
        </p:nvSpPr>
        <p:spPr>
          <a:xfrm>
            <a:off x="-68385" y="664297"/>
            <a:ext cx="4186542" cy="5149176"/>
          </a:xfrm>
          <a:prstGeom prst="rect">
            <a:avLst/>
          </a:prstGeom>
        </p:spPr>
        <p:txBody>
          <a:bodyPr vert="horz" lIns="91440" tIns="45720" rIns="91440" bIns="45720" rtlCol="0" anchor="t">
            <a:normAutofit fontScale="85000" lnSpcReduction="20000"/>
          </a:bodyPr>
          <a:lstStyle/>
          <a:p>
            <a:pPr>
              <a:lnSpc>
                <a:spcPct val="90000"/>
              </a:lnSpc>
              <a:spcBef>
                <a:spcPct val="0"/>
              </a:spcBef>
              <a:spcAft>
                <a:spcPts val="600"/>
              </a:spcAft>
            </a:pPr>
            <a:endParaRPr lang="en-US" sz="1100" b="1" dirty="0">
              <a:cs typeface="Calibri"/>
            </a:endParaRPr>
          </a:p>
          <a:p>
            <a:pPr>
              <a:lnSpc>
                <a:spcPct val="90000"/>
              </a:lnSpc>
              <a:spcBef>
                <a:spcPct val="0"/>
              </a:spcBef>
              <a:spcAft>
                <a:spcPts val="600"/>
              </a:spcAft>
            </a:pPr>
            <a:r>
              <a:rPr lang="en-US" sz="1900" b="1" dirty="0"/>
              <a:t>LABORATORI DIDATTICO-CREATIVI </a:t>
            </a:r>
            <a:endParaRPr lang="en-US" sz="1900" b="1" dirty="0">
              <a:cs typeface="Calibri" panose="020F0502020204030204"/>
            </a:endParaRPr>
          </a:p>
          <a:p>
            <a:pPr marL="228600" lvl="1">
              <a:lnSpc>
                <a:spcPct val="90000"/>
              </a:lnSpc>
              <a:spcBef>
                <a:spcPct val="0"/>
              </a:spcBef>
              <a:spcAft>
                <a:spcPts val="600"/>
              </a:spcAft>
            </a:pPr>
            <a:r>
              <a:rPr lang="en-US" b="1" dirty="0" err="1"/>
              <a:t>Lezione</a:t>
            </a:r>
            <a:r>
              <a:rPr lang="en-US" b="1" dirty="0"/>
              <a:t> </a:t>
            </a:r>
            <a:r>
              <a:rPr lang="en-US" b="1" dirty="0" err="1"/>
              <a:t>pratica</a:t>
            </a:r>
            <a:r>
              <a:rPr lang="en-US" b="1" dirty="0"/>
              <a:t> - circa 1h15 </a:t>
            </a:r>
            <a:endParaRPr lang="en-US" b="1" dirty="0">
              <a:cs typeface="Calibri" panose="020F0502020204030204"/>
            </a:endParaRPr>
          </a:p>
          <a:p>
            <a:pPr marL="228600" lvl="1">
              <a:lnSpc>
                <a:spcPct val="90000"/>
              </a:lnSpc>
              <a:spcBef>
                <a:spcPct val="0"/>
              </a:spcBef>
              <a:spcAft>
                <a:spcPts val="600"/>
              </a:spcAft>
            </a:pPr>
            <a:r>
              <a:rPr lang="en-US" b="1" dirty="0"/>
              <a:t>a </a:t>
            </a:r>
            <a:r>
              <a:rPr lang="en-US" b="1" dirty="0" err="1"/>
              <a:t>partire</a:t>
            </a:r>
            <a:r>
              <a:rPr lang="en-US" b="1" dirty="0"/>
              <a:t> da 25€/pax - min. 20 </a:t>
            </a:r>
            <a:r>
              <a:rPr lang="en-US" b="1" dirty="0" err="1"/>
              <a:t>partecipanti</a:t>
            </a:r>
            <a:endParaRPr lang="en-US" b="1" dirty="0" err="1">
              <a:cs typeface="Calibri" panose="020F0502020204030204"/>
            </a:endParaRPr>
          </a:p>
          <a:p>
            <a:pPr marL="228600" lvl="1">
              <a:lnSpc>
                <a:spcPct val="90000"/>
              </a:lnSpc>
              <a:spcBef>
                <a:spcPct val="0"/>
              </a:spcBef>
              <a:spcAft>
                <a:spcPts val="600"/>
              </a:spcAft>
            </a:pPr>
            <a:endParaRPr lang="en-US" b="1" dirty="0">
              <a:cs typeface="Calibri" panose="020F0502020204030204"/>
            </a:endParaRPr>
          </a:p>
          <a:p>
            <a:pPr marL="228600" lvl="1">
              <a:lnSpc>
                <a:spcPct val="90000"/>
              </a:lnSpc>
              <a:spcBef>
                <a:spcPct val="0"/>
              </a:spcBef>
              <a:spcAft>
                <a:spcPts val="600"/>
              </a:spcAft>
            </a:pPr>
            <a:r>
              <a:rPr lang="en-US" b="1" dirty="0" err="1">
                <a:cs typeface="Calibri" panose="020F0502020204030204"/>
              </a:rPr>
              <a:t>lezione</a:t>
            </a:r>
            <a:r>
              <a:rPr lang="en-US" b="1" dirty="0">
                <a:cs typeface="Calibri" panose="020F0502020204030204"/>
              </a:rPr>
              <a:t> </a:t>
            </a:r>
            <a:r>
              <a:rPr lang="en-US" b="1" dirty="0" err="1">
                <a:cs typeface="Calibri" panose="020F0502020204030204"/>
              </a:rPr>
              <a:t>decorativa</a:t>
            </a:r>
            <a:r>
              <a:rPr lang="en-US" b="1" dirty="0">
                <a:cs typeface="Calibri" panose="020F0502020204030204"/>
              </a:rPr>
              <a:t> - </a:t>
            </a:r>
            <a:r>
              <a:rPr lang="en-US" b="1" dirty="0" err="1">
                <a:cs typeface="Calibri" panose="020F0502020204030204"/>
              </a:rPr>
              <a:t>durata</a:t>
            </a:r>
            <a:r>
              <a:rPr lang="en-US" b="1" dirty="0">
                <a:cs typeface="Calibri" panose="020F0502020204030204"/>
              </a:rPr>
              <a:t> circa '35</a:t>
            </a:r>
            <a:endParaRPr lang="en-US"/>
          </a:p>
          <a:p>
            <a:pPr marL="228600" lvl="1">
              <a:lnSpc>
                <a:spcPct val="90000"/>
              </a:lnSpc>
              <a:spcBef>
                <a:spcPct val="0"/>
              </a:spcBef>
              <a:spcAft>
                <a:spcPts val="600"/>
              </a:spcAft>
            </a:pPr>
            <a:r>
              <a:rPr lang="en-US" b="1" dirty="0">
                <a:ea typeface="+mn-lt"/>
                <a:cs typeface="+mn-lt"/>
              </a:rPr>
              <a:t>(solo per </a:t>
            </a:r>
            <a:r>
              <a:rPr lang="en-US" b="1" dirty="0" err="1">
                <a:ea typeface="+mn-lt"/>
                <a:cs typeface="+mn-lt"/>
              </a:rPr>
              <a:t>i</a:t>
            </a:r>
            <a:r>
              <a:rPr lang="en-US" b="1" dirty="0">
                <a:ea typeface="+mn-lt"/>
                <a:cs typeface="+mn-lt"/>
              </a:rPr>
              <a:t> </a:t>
            </a:r>
            <a:r>
              <a:rPr lang="en-US" b="1" dirty="0" err="1">
                <a:ea typeface="+mn-lt"/>
                <a:cs typeface="+mn-lt"/>
              </a:rPr>
              <a:t>più</a:t>
            </a:r>
            <a:r>
              <a:rPr lang="en-US" b="1" dirty="0">
                <a:ea typeface="+mn-lt"/>
                <a:cs typeface="+mn-lt"/>
              </a:rPr>
              <a:t> </a:t>
            </a:r>
            <a:r>
              <a:rPr lang="en-US" b="1" dirty="0" err="1">
                <a:ea typeface="+mn-lt"/>
                <a:cs typeface="+mn-lt"/>
              </a:rPr>
              <a:t>piccoli</a:t>
            </a:r>
            <a:r>
              <a:rPr lang="en-US" b="1" dirty="0">
                <a:ea typeface="+mn-lt"/>
                <a:cs typeface="+mn-lt"/>
              </a:rPr>
              <a:t>)</a:t>
            </a:r>
            <a:endParaRPr lang="en-US" dirty="0">
              <a:cs typeface="Calibri" panose="020F0502020204030204"/>
            </a:endParaRPr>
          </a:p>
          <a:p>
            <a:pPr marL="228600" lvl="1">
              <a:lnSpc>
                <a:spcPct val="90000"/>
              </a:lnSpc>
              <a:spcBef>
                <a:spcPct val="0"/>
              </a:spcBef>
              <a:spcAft>
                <a:spcPts val="600"/>
              </a:spcAft>
            </a:pPr>
            <a:r>
              <a:rPr lang="en-US" b="1" dirty="0">
                <a:cs typeface="Calibri"/>
              </a:rPr>
              <a:t>14€/pax - min. 20 </a:t>
            </a:r>
            <a:r>
              <a:rPr lang="en-US" b="1" dirty="0" err="1">
                <a:cs typeface="Calibri"/>
              </a:rPr>
              <a:t>partecipanti</a:t>
            </a:r>
            <a:endParaRPr lang="en-US"/>
          </a:p>
          <a:p>
            <a:pPr marL="228600" lvl="1">
              <a:lnSpc>
                <a:spcPct val="90000"/>
              </a:lnSpc>
              <a:spcBef>
                <a:spcPct val="0"/>
              </a:spcBef>
              <a:spcAft>
                <a:spcPts val="600"/>
              </a:spcAft>
            </a:pPr>
            <a:endParaRPr lang="en-US" sz="1900" b="1" dirty="0">
              <a:cs typeface="Calibri"/>
            </a:endParaRPr>
          </a:p>
          <a:p>
            <a:pPr>
              <a:lnSpc>
                <a:spcPct val="90000"/>
              </a:lnSpc>
              <a:spcBef>
                <a:spcPct val="0"/>
              </a:spcBef>
              <a:spcAft>
                <a:spcPts val="600"/>
              </a:spcAft>
            </a:pPr>
            <a:r>
              <a:rPr lang="en-US" sz="1900" b="1" dirty="0"/>
              <a:t>CORSI A TEMA</a:t>
            </a:r>
            <a:endParaRPr lang="en-US" sz="1900" b="1" dirty="0">
              <a:cs typeface="Calibri"/>
            </a:endParaRPr>
          </a:p>
          <a:p>
            <a:pPr marL="228600" lvl="1">
              <a:lnSpc>
                <a:spcPct val="90000"/>
              </a:lnSpc>
              <a:spcBef>
                <a:spcPct val="0"/>
              </a:spcBef>
              <a:spcAft>
                <a:spcPts val="600"/>
              </a:spcAft>
            </a:pPr>
            <a:r>
              <a:rPr lang="en-US" b="1" dirty="0" err="1"/>
              <a:t>Lezione</a:t>
            </a:r>
            <a:r>
              <a:rPr lang="en-US" b="1" dirty="0"/>
              <a:t> </a:t>
            </a:r>
            <a:r>
              <a:rPr lang="en-US" b="1" dirty="0" err="1"/>
              <a:t>pratica</a:t>
            </a:r>
            <a:r>
              <a:rPr lang="en-US" b="1" dirty="0"/>
              <a:t> - da 1h30 a 2 ore</a:t>
            </a:r>
            <a:endParaRPr lang="en-US" dirty="0"/>
          </a:p>
          <a:p>
            <a:pPr marL="228600" lvl="1">
              <a:lnSpc>
                <a:spcPct val="90000"/>
              </a:lnSpc>
              <a:spcBef>
                <a:spcPct val="0"/>
              </a:spcBef>
              <a:spcAft>
                <a:spcPts val="600"/>
              </a:spcAft>
            </a:pPr>
            <a:r>
              <a:rPr lang="en-US" b="1" dirty="0"/>
              <a:t>a </a:t>
            </a:r>
            <a:r>
              <a:rPr lang="en-US" b="1" dirty="0" err="1"/>
              <a:t>partire</a:t>
            </a:r>
            <a:r>
              <a:rPr lang="en-US" b="1" dirty="0"/>
              <a:t> da 28€/pax - min. 14 </a:t>
            </a:r>
            <a:r>
              <a:rPr lang="en-US" b="1" dirty="0" err="1"/>
              <a:t>partecipanti</a:t>
            </a:r>
            <a:endParaRPr lang="en-US" dirty="0" err="1">
              <a:cs typeface="Calibri"/>
            </a:endParaRPr>
          </a:p>
          <a:p>
            <a:pPr>
              <a:lnSpc>
                <a:spcPct val="90000"/>
              </a:lnSpc>
              <a:spcBef>
                <a:spcPct val="0"/>
              </a:spcBef>
              <a:spcAft>
                <a:spcPts val="600"/>
              </a:spcAft>
            </a:pPr>
            <a:endParaRPr lang="en-US" b="1" dirty="0"/>
          </a:p>
          <a:p>
            <a:pPr>
              <a:lnSpc>
                <a:spcPct val="90000"/>
              </a:lnSpc>
              <a:spcBef>
                <a:spcPct val="0"/>
              </a:spcBef>
              <a:spcAft>
                <a:spcPts val="600"/>
              </a:spcAft>
            </a:pPr>
            <a:r>
              <a:rPr lang="en-US" sz="1900" b="1" dirty="0"/>
              <a:t>SPECIALE FUTURA PROFESSIONE</a:t>
            </a:r>
            <a:endParaRPr lang="en-US" sz="1900" b="1" dirty="0">
              <a:cs typeface="Calibri" panose="020F0502020204030204"/>
            </a:endParaRPr>
          </a:p>
          <a:p>
            <a:pPr marL="228600" lvl="1">
              <a:lnSpc>
                <a:spcPct val="90000"/>
              </a:lnSpc>
              <a:spcBef>
                <a:spcPct val="0"/>
              </a:spcBef>
              <a:spcAft>
                <a:spcPts val="600"/>
              </a:spcAft>
            </a:pPr>
            <a:r>
              <a:rPr lang="en-US" b="1" dirty="0" err="1"/>
              <a:t>Lezione</a:t>
            </a:r>
            <a:r>
              <a:rPr lang="en-US" b="1" dirty="0"/>
              <a:t> </a:t>
            </a:r>
            <a:r>
              <a:rPr lang="en-US" b="1" dirty="0" err="1"/>
              <a:t>pratica</a:t>
            </a:r>
            <a:r>
              <a:rPr lang="en-US" b="1" dirty="0"/>
              <a:t> - 3 ore</a:t>
            </a:r>
            <a:endParaRPr lang="en-US" b="1" dirty="0">
              <a:cs typeface="Calibri" panose="020F0502020204030204"/>
            </a:endParaRPr>
          </a:p>
          <a:p>
            <a:pPr marL="228600" lvl="1">
              <a:lnSpc>
                <a:spcPct val="90000"/>
              </a:lnSpc>
              <a:spcBef>
                <a:spcPct val="0"/>
              </a:spcBef>
              <a:spcAft>
                <a:spcPts val="600"/>
              </a:spcAft>
            </a:pPr>
            <a:r>
              <a:rPr lang="en-US" b="1" dirty="0"/>
              <a:t>a </a:t>
            </a:r>
            <a:r>
              <a:rPr lang="en-US" b="1" dirty="0" err="1"/>
              <a:t>partire</a:t>
            </a:r>
            <a:r>
              <a:rPr lang="en-US" b="1" dirty="0"/>
              <a:t> da 45€/pax - </a:t>
            </a:r>
            <a:r>
              <a:rPr lang="en-US" b="1" dirty="0">
                <a:ea typeface="+mn-lt"/>
                <a:cs typeface="+mn-lt"/>
              </a:rPr>
              <a:t>min. 14 </a:t>
            </a:r>
            <a:r>
              <a:rPr lang="en-US" b="1" dirty="0" err="1">
                <a:ea typeface="+mn-lt"/>
                <a:cs typeface="+mn-lt"/>
              </a:rPr>
              <a:t>partecipanti</a:t>
            </a:r>
            <a:endParaRPr lang="en-US" dirty="0" err="1">
              <a:ea typeface="+mn-lt"/>
              <a:cs typeface="+mn-lt"/>
            </a:endParaRPr>
          </a:p>
          <a:p>
            <a:pPr marL="228600" lvl="1">
              <a:lnSpc>
                <a:spcPct val="90000"/>
              </a:lnSpc>
              <a:spcBef>
                <a:spcPct val="0"/>
              </a:spcBef>
              <a:spcAft>
                <a:spcPts val="600"/>
              </a:spcAft>
            </a:pPr>
            <a:endParaRPr lang="en-US" b="1" dirty="0">
              <a:cs typeface="Calibri"/>
            </a:endParaRPr>
          </a:p>
          <a:p>
            <a:pPr>
              <a:lnSpc>
                <a:spcPct val="90000"/>
              </a:lnSpc>
              <a:spcBef>
                <a:spcPct val="0"/>
              </a:spcBef>
              <a:spcAft>
                <a:spcPts val="600"/>
              </a:spcAft>
            </a:pPr>
            <a:endParaRPr lang="en-US" dirty="0">
              <a:ea typeface="+mn-lt"/>
              <a:cs typeface="+mn-lt"/>
            </a:endParaRPr>
          </a:p>
          <a:p>
            <a:pPr>
              <a:lnSpc>
                <a:spcPct val="90000"/>
              </a:lnSpc>
              <a:spcBef>
                <a:spcPct val="0"/>
              </a:spcBef>
              <a:spcAft>
                <a:spcPts val="600"/>
              </a:spcAft>
            </a:pPr>
            <a:r>
              <a:rPr lang="en-US" b="1" dirty="0">
                <a:ea typeface="+mn-lt"/>
                <a:cs typeface="+mn-lt"/>
              </a:rPr>
              <a:t>EDUCATIONAL con SHOWCOOKING</a:t>
            </a:r>
            <a:endParaRPr lang="en-US" dirty="0">
              <a:ea typeface="+mn-lt"/>
              <a:cs typeface="+mn-lt"/>
            </a:endParaRPr>
          </a:p>
          <a:p>
            <a:pPr marL="228600" lvl="1">
              <a:lnSpc>
                <a:spcPct val="90000"/>
              </a:lnSpc>
              <a:spcBef>
                <a:spcPct val="0"/>
              </a:spcBef>
              <a:spcAft>
                <a:spcPts val="600"/>
              </a:spcAft>
            </a:pPr>
            <a:r>
              <a:rPr lang="en-US" b="1" dirty="0" err="1">
                <a:ea typeface="+mn-lt"/>
                <a:cs typeface="+mn-lt"/>
              </a:rPr>
              <a:t>Lezione</a:t>
            </a:r>
            <a:r>
              <a:rPr lang="en-US" b="1" dirty="0">
                <a:ea typeface="+mn-lt"/>
                <a:cs typeface="+mn-lt"/>
              </a:rPr>
              <a:t> </a:t>
            </a:r>
            <a:r>
              <a:rPr lang="en-US" b="1" dirty="0" err="1">
                <a:ea typeface="+mn-lt"/>
                <a:cs typeface="+mn-lt"/>
              </a:rPr>
              <a:t>sensoriale</a:t>
            </a:r>
            <a:r>
              <a:rPr lang="en-US" b="1" dirty="0">
                <a:ea typeface="+mn-lt"/>
                <a:cs typeface="+mn-lt"/>
              </a:rPr>
              <a:t> e </a:t>
            </a:r>
            <a:r>
              <a:rPr lang="en-US" b="1" dirty="0" err="1">
                <a:ea typeface="+mn-lt"/>
                <a:cs typeface="+mn-lt"/>
              </a:rPr>
              <a:t>dimostrativa</a:t>
            </a:r>
            <a:r>
              <a:rPr lang="en-US" b="1" dirty="0">
                <a:ea typeface="+mn-lt"/>
                <a:cs typeface="+mn-lt"/>
              </a:rPr>
              <a:t> - circa '35 </a:t>
            </a:r>
            <a:endParaRPr lang="en-US" dirty="0">
              <a:ea typeface="+mn-lt"/>
              <a:cs typeface="+mn-lt"/>
            </a:endParaRPr>
          </a:p>
          <a:p>
            <a:pPr marL="228600" lvl="1">
              <a:lnSpc>
                <a:spcPct val="90000"/>
              </a:lnSpc>
              <a:spcBef>
                <a:spcPct val="0"/>
              </a:spcBef>
              <a:spcAft>
                <a:spcPts val="600"/>
              </a:spcAft>
            </a:pPr>
            <a:r>
              <a:rPr lang="en-US" b="1" dirty="0">
                <a:ea typeface="+mn-lt"/>
                <a:cs typeface="+mn-lt"/>
              </a:rPr>
              <a:t>8€/pax -</a:t>
            </a:r>
            <a:r>
              <a:rPr lang="en-US" b="1" dirty="0">
                <a:cs typeface="Calibri"/>
              </a:rPr>
              <a:t> min. 20 </a:t>
            </a:r>
            <a:r>
              <a:rPr lang="en-US" b="1" dirty="0" err="1">
                <a:cs typeface="Calibri"/>
              </a:rPr>
              <a:t>partecipanti</a:t>
            </a:r>
            <a:endParaRPr lang="en-US" dirty="0" err="1"/>
          </a:p>
          <a:p>
            <a:pPr marL="228600" lvl="1">
              <a:lnSpc>
                <a:spcPct val="90000"/>
              </a:lnSpc>
              <a:spcBef>
                <a:spcPct val="0"/>
              </a:spcBef>
              <a:spcAft>
                <a:spcPts val="600"/>
              </a:spcAft>
            </a:pPr>
            <a:endParaRPr lang="en-US" b="1" dirty="0">
              <a:cs typeface="Calibri"/>
            </a:endParaRPr>
          </a:p>
          <a:p>
            <a:pPr marL="228600" lvl="1">
              <a:lnSpc>
                <a:spcPct val="90000"/>
              </a:lnSpc>
              <a:spcBef>
                <a:spcPct val="0"/>
              </a:spcBef>
              <a:spcAft>
                <a:spcPts val="600"/>
              </a:spcAft>
            </a:pPr>
            <a:endParaRPr lang="en-US" sz="900" b="1" dirty="0">
              <a:cs typeface="Calibri" panose="020F0502020204030204"/>
            </a:endParaRPr>
          </a:p>
          <a:p>
            <a:pPr>
              <a:lnSpc>
                <a:spcPct val="90000"/>
              </a:lnSpc>
              <a:spcBef>
                <a:spcPct val="0"/>
              </a:spcBef>
              <a:spcAft>
                <a:spcPts val="600"/>
              </a:spcAft>
            </a:pPr>
            <a:endParaRPr lang="en-US" sz="900" b="1" dirty="0">
              <a:cs typeface="Calibri" panose="020F0502020204030204"/>
            </a:endParaRPr>
          </a:p>
        </p:txBody>
      </p:sp>
      <p:sp>
        <p:nvSpPr>
          <p:cNvPr id="28" name="CasellaDiTesto 27">
            <a:extLst>
              <a:ext uri="{FF2B5EF4-FFF2-40B4-BE49-F238E27FC236}">
                <a16:creationId xmlns:a16="http://schemas.microsoft.com/office/drawing/2014/main" id="{EF8AE62C-5EE1-4E3B-AE7A-B05BE18AA48A}"/>
              </a:ext>
            </a:extLst>
          </p:cNvPr>
          <p:cNvSpPr txBox="1"/>
          <p:nvPr/>
        </p:nvSpPr>
        <p:spPr>
          <a:xfrm>
            <a:off x="-61" y="160516"/>
            <a:ext cx="4068594" cy="367012"/>
          </a:xfrm>
          <a:prstGeom prst="rect">
            <a:avLst/>
          </a:prstGeom>
        </p:spPr>
        <p:txBody>
          <a:bodyPr vert="horz" lIns="91440" tIns="45720" rIns="91440" bIns="45720" rtlCol="0" anchor="ctr">
            <a:normAutofit fontScale="92500" lnSpcReduction="20000"/>
          </a:bodyPr>
          <a:lstStyle>
            <a:defPPr>
              <a:defRPr lang="it-IT"/>
            </a:defPPr>
            <a:lvl1pPr>
              <a:lnSpc>
                <a:spcPct val="90000"/>
              </a:lnSpc>
              <a:spcBef>
                <a:spcPct val="0"/>
              </a:spcBef>
              <a:buNone/>
              <a:defRPr sz="2600" b="1">
                <a:latin typeface="+mj-lt"/>
                <a:ea typeface="+mj-ea"/>
                <a:cs typeface="+mj-cs"/>
              </a:defRPr>
            </a:lvl1pPr>
          </a:lstStyle>
          <a:p>
            <a:r>
              <a:rPr lang="it-IT" dirty="0"/>
              <a:t>Si può scegliere tra:</a:t>
            </a:r>
          </a:p>
        </p:txBody>
      </p:sp>
      <p:sp>
        <p:nvSpPr>
          <p:cNvPr id="10" name="CasellaDiTesto 9">
            <a:extLst>
              <a:ext uri="{FF2B5EF4-FFF2-40B4-BE49-F238E27FC236}">
                <a16:creationId xmlns:a16="http://schemas.microsoft.com/office/drawing/2014/main" id="{ABA67FDE-6CD1-4E8E-BEA4-004C27C75026}"/>
              </a:ext>
            </a:extLst>
          </p:cNvPr>
          <p:cNvSpPr txBox="1"/>
          <p:nvPr/>
        </p:nvSpPr>
        <p:spPr>
          <a:xfrm>
            <a:off x="188887" y="6282386"/>
            <a:ext cx="11540690" cy="430442"/>
          </a:xfrm>
          <a:prstGeom prst="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defPPr>
              <a:defRPr lang="it-IT"/>
            </a:defPPr>
            <a:lvl1pPr algn="ctr">
              <a:lnSpc>
                <a:spcPct val="90000"/>
              </a:lnSpc>
              <a:spcBef>
                <a:spcPct val="0"/>
              </a:spcBef>
              <a:buNone/>
              <a:defRPr sz="26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it-IT" sz="2000" dirty="0"/>
              <a:t>Scopri le nostre esperienze, scegli  quella più adatte alla tua classe e contattaci per dettagli e prenotazioni</a:t>
            </a:r>
          </a:p>
        </p:txBody>
      </p:sp>
    </p:spTree>
    <p:extLst>
      <p:ext uri="{BB962C8B-B14F-4D97-AF65-F5344CB8AC3E}">
        <p14:creationId xmlns:p14="http://schemas.microsoft.com/office/powerpoint/2010/main" val="3696295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13642" y="326011"/>
            <a:ext cx="7093376" cy="543778"/>
          </a:xfr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gn="ctr"/>
            <a:r>
              <a:rPr lang="it-IT" sz="2600" b="1" dirty="0"/>
              <a:t>LABORATORI DIDATTICO-CREATIVI</a:t>
            </a:r>
          </a:p>
        </p:txBody>
      </p:sp>
      <p:sp>
        <p:nvSpPr>
          <p:cNvPr id="19" name="CasellaDiTesto 18">
            <a:extLst>
              <a:ext uri="{FF2B5EF4-FFF2-40B4-BE49-F238E27FC236}">
                <a16:creationId xmlns:a16="http://schemas.microsoft.com/office/drawing/2014/main" id="{C919F4E6-418F-4DC1-9078-8D24F5F96FFC}"/>
              </a:ext>
            </a:extLst>
          </p:cNvPr>
          <p:cNvSpPr txBox="1"/>
          <p:nvPr/>
        </p:nvSpPr>
        <p:spPr>
          <a:xfrm>
            <a:off x="724255" y="1067502"/>
            <a:ext cx="10836948" cy="2185214"/>
          </a:xfrm>
          <a:prstGeom prst="rect">
            <a:avLst/>
          </a:prstGeom>
        </p:spPr>
        <p:txBody>
          <a:bodyPr wrap="square" lIns="91440" tIns="45720" rIns="91440" bIns="45720" anchor="t">
            <a:spAutoFit/>
          </a:bodyPr>
          <a:lstStyle>
            <a:defPPr>
              <a:defRPr lang="it-IT"/>
            </a:defPPr>
            <a:lvl1pPr>
              <a:defRPr sz="1700">
                <a:solidFill>
                  <a:prstClr val="black"/>
                </a:solidFill>
                <a:latin typeface="Avenir Next LT Pro" panose="020B0504020202020204" pitchFamily="34" charset="0"/>
              </a:defRPr>
            </a:lvl1pPr>
          </a:lstStyle>
          <a:p>
            <a:pPr algn="just"/>
            <a:r>
              <a:rPr lang="it-IT" dirty="0">
                <a:latin typeface="Avenir Next LT Pro"/>
              </a:rPr>
              <a:t>Gli studenti vengono guidati dai Maestri Cioccolatieri nella </a:t>
            </a:r>
            <a:r>
              <a:rPr lang="it-IT" b="1" dirty="0">
                <a:latin typeface="Avenir Next LT Pro"/>
              </a:rPr>
              <a:t>realizzazione di piccoli manufatti e/o decorazioni  di cioccolato</a:t>
            </a:r>
            <a:r>
              <a:rPr lang="it-IT" dirty="0">
                <a:latin typeface="Avenir Next LT Pro"/>
              </a:rPr>
              <a:t>: dalle Tavolette alle Uova di Pasqua, dai </a:t>
            </a:r>
            <a:r>
              <a:rPr lang="it-IT" dirty="0" err="1">
                <a:latin typeface="Avenir Next LT Pro"/>
              </a:rPr>
              <a:t>Tartufini</a:t>
            </a:r>
            <a:r>
              <a:rPr lang="it-IT" dirty="0">
                <a:latin typeface="Avenir Next LT Pro"/>
              </a:rPr>
              <a:t> all’Albero di Natale.</a:t>
            </a:r>
          </a:p>
          <a:p>
            <a:pPr algn="just"/>
            <a:endParaRPr lang="it-IT" dirty="0"/>
          </a:p>
          <a:p>
            <a:pPr algn="just"/>
            <a:r>
              <a:rPr lang="it-IT" dirty="0"/>
              <a:t>Apprendono la lavorazione del cioccolato con </a:t>
            </a:r>
            <a:r>
              <a:rPr lang="it-IT" b="1" dirty="0"/>
              <a:t>tecniche semplici </a:t>
            </a:r>
            <a:r>
              <a:rPr lang="it-IT" dirty="0"/>
              <a:t>e </a:t>
            </a:r>
            <a:r>
              <a:rPr lang="it-IT" b="1" dirty="0"/>
              <a:t>stimolano le loro abilità manuali e creative. </a:t>
            </a:r>
          </a:p>
          <a:p>
            <a:pPr algn="just"/>
            <a:endParaRPr lang="it-IT" dirty="0"/>
          </a:p>
          <a:p>
            <a:pPr algn="just"/>
            <a:r>
              <a:rPr lang="it-IT" b="1" dirty="0"/>
              <a:t>A fine attività a tutti i partecipanti viene consegnato l’attestato di partecipazione «Artista del Cioccolato» personalizzato, il capello da chef e naturalmente le creazioni realizzate durante il corso</a:t>
            </a:r>
            <a:r>
              <a:rPr lang="it-IT" dirty="0"/>
              <a:t>.</a:t>
            </a:r>
          </a:p>
        </p:txBody>
      </p:sp>
      <p:pic>
        <p:nvPicPr>
          <p:cNvPr id="20" name="Immagine 19">
            <a:extLst>
              <a:ext uri="{FF2B5EF4-FFF2-40B4-BE49-F238E27FC236}">
                <a16:creationId xmlns:a16="http://schemas.microsoft.com/office/drawing/2014/main" id="{272641AE-7348-48F9-A205-E1FE1E88D785}"/>
              </a:ext>
            </a:extLst>
          </p:cNvPr>
          <p:cNvPicPr>
            <a:picLocks noChangeAspect="1"/>
          </p:cNvPicPr>
          <p:nvPr/>
        </p:nvPicPr>
        <p:blipFill rotWithShape="1">
          <a:blip r:embed="rId2"/>
          <a:srcRect l="28365" t="1622" r="-19681" b="13543"/>
          <a:stretch/>
        </p:blipFill>
        <p:spPr>
          <a:xfrm>
            <a:off x="832020" y="3351572"/>
            <a:ext cx="11490397" cy="2537582"/>
          </a:xfrm>
          <a:prstGeom prst="rect">
            <a:avLst/>
          </a:prstGeom>
        </p:spPr>
      </p:pic>
      <p:pic>
        <p:nvPicPr>
          <p:cNvPr id="12" name="Immagine 11">
            <a:extLst>
              <a:ext uri="{FF2B5EF4-FFF2-40B4-BE49-F238E27FC236}">
                <a16:creationId xmlns:a16="http://schemas.microsoft.com/office/drawing/2014/main" id="{2BBABAFA-FCC0-484A-B874-955D9A5DE493}"/>
              </a:ext>
            </a:extLst>
          </p:cNvPr>
          <p:cNvPicPr>
            <a:picLocks noChangeAspect="1"/>
          </p:cNvPicPr>
          <p:nvPr/>
        </p:nvPicPr>
        <p:blipFill rotWithShape="1">
          <a:blip r:embed="rId3"/>
          <a:srcRect l="1640" t="19540" r="58414" b="34672"/>
          <a:stretch/>
        </p:blipFill>
        <p:spPr>
          <a:xfrm>
            <a:off x="9238268" y="3153859"/>
            <a:ext cx="2410858" cy="2933008"/>
          </a:xfrm>
          <a:prstGeom prst="rect">
            <a:avLst/>
          </a:prstGeom>
        </p:spPr>
      </p:pic>
    </p:spTree>
    <p:extLst>
      <p:ext uri="{BB962C8B-B14F-4D97-AF65-F5344CB8AC3E}">
        <p14:creationId xmlns:p14="http://schemas.microsoft.com/office/powerpoint/2010/main" val="262032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398483" y="323240"/>
            <a:ext cx="7093376" cy="543778"/>
          </a:xfr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gn="ctr"/>
            <a:r>
              <a:rPr lang="it-IT" sz="2600" b="1" dirty="0"/>
              <a:t>CORSI A TEMA</a:t>
            </a:r>
          </a:p>
        </p:txBody>
      </p:sp>
      <p:sp>
        <p:nvSpPr>
          <p:cNvPr id="19" name="CasellaDiTesto 18">
            <a:extLst>
              <a:ext uri="{FF2B5EF4-FFF2-40B4-BE49-F238E27FC236}">
                <a16:creationId xmlns:a16="http://schemas.microsoft.com/office/drawing/2014/main" id="{C919F4E6-418F-4DC1-9078-8D24F5F96FFC}"/>
              </a:ext>
            </a:extLst>
          </p:cNvPr>
          <p:cNvSpPr txBox="1"/>
          <p:nvPr/>
        </p:nvSpPr>
        <p:spPr>
          <a:xfrm>
            <a:off x="868609" y="995423"/>
            <a:ext cx="10454782" cy="2708434"/>
          </a:xfrm>
          <a:prstGeom prst="rect">
            <a:avLst/>
          </a:prstGeom>
        </p:spPr>
        <p:txBody>
          <a:bodyPr wrap="square">
            <a:spAutoFit/>
          </a:bodyPr>
          <a:lstStyle>
            <a:defPPr>
              <a:defRPr lang="it-IT"/>
            </a:defPPr>
            <a:lvl1pPr>
              <a:defRPr sz="1700">
                <a:solidFill>
                  <a:prstClr val="black"/>
                </a:solidFill>
                <a:latin typeface="Avenir Next LT Pro" panose="020B0504020202020204" pitchFamily="34" charset="0"/>
              </a:defRPr>
            </a:lvl1pPr>
          </a:lstStyle>
          <a:p>
            <a:pPr algn="just"/>
            <a:r>
              <a:rPr lang="it-IT" dirty="0"/>
              <a:t>Per i ragazzi delle scuole secondarie di II grado è possibile scegliere </a:t>
            </a:r>
            <a:r>
              <a:rPr lang="it-IT" b="1" dirty="0"/>
              <a:t>corsi tematici e di approfondimento </a:t>
            </a:r>
            <a:r>
              <a:rPr lang="it-IT" dirty="0"/>
              <a:t>anche in prospettiva di una futura professione legata all’arte cioccolatiera e alla pasticceria. </a:t>
            </a:r>
          </a:p>
          <a:p>
            <a:pPr algn="just"/>
            <a:endParaRPr lang="it-IT" dirty="0"/>
          </a:p>
          <a:p>
            <a:pPr algn="just"/>
            <a:r>
              <a:rPr lang="it-IT" dirty="0"/>
              <a:t>Si affrontano </a:t>
            </a:r>
            <a:r>
              <a:rPr lang="it-IT" b="1" dirty="0"/>
              <a:t>contenuti e tecniche più raffinate </a:t>
            </a:r>
            <a:r>
              <a:rPr lang="it-IT" dirty="0"/>
              <a:t>anche di livello semiprofessionale per imparare ad utilizzare il cioccolato nel modo più corretto e fantasioso. </a:t>
            </a:r>
          </a:p>
          <a:p>
            <a:pPr algn="just"/>
            <a:endParaRPr lang="it-IT" dirty="0"/>
          </a:p>
          <a:p>
            <a:pPr algn="just"/>
            <a:r>
              <a:rPr lang="it-IT" b="1" dirty="0"/>
              <a:t>A fine attività a tutti i partecipanti viene consegnato l’attestato di partecipazione «Cioccolatiere per un giorno» personalizzato, il capello da chef o il grembiule brandizzato e naturalmente le creazioni realizzate durante il corso</a:t>
            </a:r>
          </a:p>
        </p:txBody>
      </p:sp>
      <p:pic>
        <p:nvPicPr>
          <p:cNvPr id="4" name="Immagine 3">
            <a:extLst>
              <a:ext uri="{FF2B5EF4-FFF2-40B4-BE49-F238E27FC236}">
                <a16:creationId xmlns:a16="http://schemas.microsoft.com/office/drawing/2014/main" id="{EF2A8CA9-BAFF-4E99-9871-961B34FB2230}"/>
              </a:ext>
            </a:extLst>
          </p:cNvPr>
          <p:cNvPicPr>
            <a:picLocks noChangeAspect="1"/>
          </p:cNvPicPr>
          <p:nvPr/>
        </p:nvPicPr>
        <p:blipFill>
          <a:blip r:embed="rId2"/>
          <a:stretch>
            <a:fillRect/>
          </a:stretch>
        </p:blipFill>
        <p:spPr>
          <a:xfrm>
            <a:off x="4338895" y="3629034"/>
            <a:ext cx="3660667" cy="2454692"/>
          </a:xfrm>
          <a:prstGeom prst="rect">
            <a:avLst/>
          </a:prstGeom>
        </p:spPr>
      </p:pic>
      <p:pic>
        <p:nvPicPr>
          <p:cNvPr id="7" name="Immagine 6">
            <a:extLst>
              <a:ext uri="{FF2B5EF4-FFF2-40B4-BE49-F238E27FC236}">
                <a16:creationId xmlns:a16="http://schemas.microsoft.com/office/drawing/2014/main" id="{CF9A69B0-FB48-45A2-A5E4-1D1BCBF51691}"/>
              </a:ext>
            </a:extLst>
          </p:cNvPr>
          <p:cNvPicPr>
            <a:picLocks noChangeAspect="1"/>
          </p:cNvPicPr>
          <p:nvPr/>
        </p:nvPicPr>
        <p:blipFill>
          <a:blip r:embed="rId3"/>
          <a:stretch>
            <a:fillRect/>
          </a:stretch>
        </p:blipFill>
        <p:spPr>
          <a:xfrm>
            <a:off x="1176593" y="3832262"/>
            <a:ext cx="3077488" cy="2048236"/>
          </a:xfrm>
          <a:prstGeom prst="rect">
            <a:avLst/>
          </a:prstGeom>
        </p:spPr>
      </p:pic>
      <p:pic>
        <p:nvPicPr>
          <p:cNvPr id="9" name="Immagine 8">
            <a:extLst>
              <a:ext uri="{FF2B5EF4-FFF2-40B4-BE49-F238E27FC236}">
                <a16:creationId xmlns:a16="http://schemas.microsoft.com/office/drawing/2014/main" id="{F20DF635-70D1-477C-A596-E7F110DCD49B}"/>
              </a:ext>
            </a:extLst>
          </p:cNvPr>
          <p:cNvPicPr>
            <a:picLocks noChangeAspect="1"/>
          </p:cNvPicPr>
          <p:nvPr/>
        </p:nvPicPr>
        <p:blipFill rotWithShape="1">
          <a:blip r:embed="rId4"/>
          <a:srcRect t="1750"/>
          <a:stretch/>
        </p:blipFill>
        <p:spPr>
          <a:xfrm>
            <a:off x="8067022" y="3806003"/>
            <a:ext cx="3151331" cy="2074495"/>
          </a:xfrm>
          <a:prstGeom prst="rect">
            <a:avLst/>
          </a:prstGeom>
        </p:spPr>
      </p:pic>
    </p:spTree>
    <p:extLst>
      <p:ext uri="{BB962C8B-B14F-4D97-AF65-F5344CB8AC3E}">
        <p14:creationId xmlns:p14="http://schemas.microsoft.com/office/powerpoint/2010/main" val="1675630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453646" y="300173"/>
            <a:ext cx="7093376" cy="543778"/>
          </a:xfr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gn="ctr"/>
            <a:r>
              <a:rPr lang="it-IT" sz="2600" b="1">
                <a:solidFill>
                  <a:schemeClr val="lt1"/>
                </a:solidFill>
              </a:rPr>
              <a:t>EDUCATIONAL con SHOWCOOKING</a:t>
            </a:r>
            <a:endParaRPr lang="it-IT" sz="2600" b="1" dirty="0">
              <a:solidFill>
                <a:schemeClr val="lt1"/>
              </a:solidFill>
            </a:endParaRPr>
          </a:p>
        </p:txBody>
      </p:sp>
      <p:sp>
        <p:nvSpPr>
          <p:cNvPr id="9" name="CasellaDiTesto 8">
            <a:extLst>
              <a:ext uri="{FF2B5EF4-FFF2-40B4-BE49-F238E27FC236}">
                <a16:creationId xmlns:a16="http://schemas.microsoft.com/office/drawing/2014/main" id="{3A99F898-77D8-4749-8784-D7CF0CFB1D24}"/>
              </a:ext>
            </a:extLst>
          </p:cNvPr>
          <p:cNvSpPr txBox="1"/>
          <p:nvPr/>
        </p:nvSpPr>
        <p:spPr>
          <a:xfrm>
            <a:off x="531690" y="955563"/>
            <a:ext cx="10937289" cy="2185214"/>
          </a:xfrm>
          <a:prstGeom prst="rect">
            <a:avLst/>
          </a:prstGeom>
        </p:spPr>
        <p:txBody>
          <a:bodyPr wrap="square">
            <a:spAutoFit/>
          </a:bodyPr>
          <a:lstStyle>
            <a:defPPr>
              <a:defRPr lang="it-IT"/>
            </a:defPPr>
            <a:lvl1pPr>
              <a:defRPr sz="1700">
                <a:solidFill>
                  <a:prstClr val="black"/>
                </a:solidFill>
                <a:latin typeface="Avenir Next LT Pro" panose="020B0504020202020204" pitchFamily="34" charset="0"/>
              </a:defRPr>
            </a:lvl1pPr>
          </a:lstStyle>
          <a:p>
            <a:pPr algn="just"/>
            <a:r>
              <a:rPr lang="it-IT" dirty="0"/>
              <a:t>Una </a:t>
            </a:r>
            <a:r>
              <a:rPr lang="it-IT" b="1" dirty="0"/>
              <a:t>lezione emozionale e sensoriale </a:t>
            </a:r>
            <a:r>
              <a:rPr lang="it-IT" dirty="0"/>
              <a:t>in cui gli studenti scoprono e toccano con mano i semi di cacao, la </a:t>
            </a:r>
            <a:r>
              <a:rPr lang="it-IT" dirty="0" err="1"/>
              <a:t>cabossa</a:t>
            </a:r>
            <a:r>
              <a:rPr lang="it-IT" dirty="0"/>
              <a:t>, la pasta e il burro di cacao e tante altre curiosità sul cioccolato. Apprendono il processo di trasformazione del seme di cacao in cioccolato con un parallelismo tra produzione artigianale e produzione industriale.</a:t>
            </a:r>
          </a:p>
          <a:p>
            <a:pPr algn="just"/>
            <a:endParaRPr lang="it-IT" dirty="0"/>
          </a:p>
          <a:p>
            <a:pPr algn="just"/>
            <a:r>
              <a:rPr lang="it-IT" dirty="0"/>
              <a:t>Durante l’Educational il Maestro Cioccolatiere si esibisce nella creazione di cioccolatini artigianali con la spiegazione delle fasi salienti. Lo </a:t>
            </a:r>
            <a:r>
              <a:rPr lang="it-IT" dirty="0" err="1"/>
              <a:t>showcooking</a:t>
            </a:r>
            <a:r>
              <a:rPr lang="it-IT" dirty="0"/>
              <a:t> è seguito di norma dalla </a:t>
            </a:r>
            <a:r>
              <a:rPr lang="it-IT" b="1" dirty="0"/>
              <a:t>degustazione dei cioccolatini appena realizzati.</a:t>
            </a:r>
          </a:p>
        </p:txBody>
      </p:sp>
      <p:pic>
        <p:nvPicPr>
          <p:cNvPr id="4" name="Immagine 3">
            <a:extLst>
              <a:ext uri="{FF2B5EF4-FFF2-40B4-BE49-F238E27FC236}">
                <a16:creationId xmlns:a16="http://schemas.microsoft.com/office/drawing/2014/main" id="{0ECBA4EA-7639-41C2-85E9-2269B863D626}"/>
              </a:ext>
            </a:extLst>
          </p:cNvPr>
          <p:cNvPicPr>
            <a:picLocks noChangeAspect="1"/>
          </p:cNvPicPr>
          <p:nvPr/>
        </p:nvPicPr>
        <p:blipFill>
          <a:blip r:embed="rId2"/>
          <a:stretch>
            <a:fillRect/>
          </a:stretch>
        </p:blipFill>
        <p:spPr>
          <a:xfrm>
            <a:off x="579300" y="3364001"/>
            <a:ext cx="3485502" cy="2294549"/>
          </a:xfrm>
          <a:prstGeom prst="rect">
            <a:avLst/>
          </a:prstGeom>
        </p:spPr>
      </p:pic>
      <p:pic>
        <p:nvPicPr>
          <p:cNvPr id="8" name="Immagine 7">
            <a:extLst>
              <a:ext uri="{FF2B5EF4-FFF2-40B4-BE49-F238E27FC236}">
                <a16:creationId xmlns:a16="http://schemas.microsoft.com/office/drawing/2014/main" id="{D3426E25-ABE0-46B0-8269-069949D57CE3}"/>
              </a:ext>
            </a:extLst>
          </p:cNvPr>
          <p:cNvPicPr>
            <a:picLocks noChangeAspect="1"/>
          </p:cNvPicPr>
          <p:nvPr/>
        </p:nvPicPr>
        <p:blipFill>
          <a:blip r:embed="rId3"/>
          <a:stretch>
            <a:fillRect/>
          </a:stretch>
        </p:blipFill>
        <p:spPr>
          <a:xfrm>
            <a:off x="7818811" y="3336943"/>
            <a:ext cx="3456422" cy="2321607"/>
          </a:xfrm>
          <a:prstGeom prst="rect">
            <a:avLst/>
          </a:prstGeom>
        </p:spPr>
      </p:pic>
      <p:pic>
        <p:nvPicPr>
          <p:cNvPr id="11" name="Immagine 10">
            <a:extLst>
              <a:ext uri="{FF2B5EF4-FFF2-40B4-BE49-F238E27FC236}">
                <a16:creationId xmlns:a16="http://schemas.microsoft.com/office/drawing/2014/main" id="{AB90BAC0-850C-4776-8E17-343D6934CA84}"/>
              </a:ext>
            </a:extLst>
          </p:cNvPr>
          <p:cNvPicPr>
            <a:picLocks noChangeAspect="1"/>
          </p:cNvPicPr>
          <p:nvPr/>
        </p:nvPicPr>
        <p:blipFill>
          <a:blip r:embed="rId4"/>
          <a:stretch>
            <a:fillRect/>
          </a:stretch>
        </p:blipFill>
        <p:spPr>
          <a:xfrm>
            <a:off x="4351194" y="2860190"/>
            <a:ext cx="2892400" cy="3042247"/>
          </a:xfrm>
          <a:prstGeom prst="rect">
            <a:avLst/>
          </a:prstGeom>
        </p:spPr>
      </p:pic>
    </p:spTree>
    <p:extLst>
      <p:ext uri="{BB962C8B-B14F-4D97-AF65-F5344CB8AC3E}">
        <p14:creationId xmlns:p14="http://schemas.microsoft.com/office/powerpoint/2010/main" val="12420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1168925" y="3580481"/>
            <a:ext cx="2809280" cy="1833710"/>
          </a:xfrm>
          <a:prstGeom prst="rect">
            <a:avLst/>
          </a:prstGeom>
        </p:spPr>
      </p:pic>
      <p:pic>
        <p:nvPicPr>
          <p:cNvPr id="11" name="Segnaposto contenuto 3"/>
          <p:cNvPicPr>
            <a:picLocks noChangeAspect="1"/>
          </p:cNvPicPr>
          <p:nvPr/>
        </p:nvPicPr>
        <p:blipFill rotWithShape="1">
          <a:blip r:embed="rId3" cstate="print">
            <a:extLst>
              <a:ext uri="{28A0092B-C50C-407E-A947-70E740481C1C}">
                <a14:useLocalDpi xmlns:a14="http://schemas.microsoft.com/office/drawing/2010/main" val="0"/>
              </a:ext>
            </a:extLst>
          </a:blip>
          <a:srcRect l="24614" t="4560" r="9939" b="-4560"/>
          <a:stretch/>
        </p:blipFill>
        <p:spPr>
          <a:xfrm>
            <a:off x="4247488" y="3242746"/>
            <a:ext cx="3450384" cy="29349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CasellaDiTesto 12"/>
          <p:cNvSpPr txBox="1"/>
          <p:nvPr/>
        </p:nvSpPr>
        <p:spPr>
          <a:xfrm>
            <a:off x="791080" y="767033"/>
            <a:ext cx="10363200" cy="2708434"/>
          </a:xfrm>
          <a:prstGeom prst="rect">
            <a:avLst/>
          </a:prstGeom>
        </p:spPr>
        <p:txBody>
          <a:bodyPr wrap="square">
            <a:spAutoFit/>
          </a:bodyPr>
          <a:lstStyle>
            <a:defPPr>
              <a:defRPr lang="it-IT"/>
            </a:defPPr>
            <a:lvl1pPr algn="just">
              <a:defRPr sz="1700">
                <a:solidFill>
                  <a:prstClr val="black"/>
                </a:solidFill>
                <a:latin typeface="Avenir Next LT Pro" panose="020B0504020202020204" pitchFamily="34" charset="0"/>
              </a:defRPr>
            </a:lvl1pPr>
          </a:lstStyle>
          <a:p>
            <a:r>
              <a:rPr lang="it-IT" dirty="0"/>
              <a:t>Agli studenti più grandi degli Istituti Alberghieri sono dedicati corsi speciali in prospettiva di una futura professione legata al mondo della cioccolateria e pasticceria.</a:t>
            </a:r>
          </a:p>
          <a:p>
            <a:endParaRPr lang="it-IT" dirty="0"/>
          </a:p>
          <a:p>
            <a:r>
              <a:rPr lang="it-IT" dirty="0"/>
              <a:t>L’opportunità di organizzare appuntamenti personalizzati in un crescendo di complessità tecnica e abilità creativa come il cioccolato artistico decorativo. </a:t>
            </a:r>
          </a:p>
          <a:p>
            <a:endParaRPr lang="it-IT" dirty="0"/>
          </a:p>
          <a:p>
            <a:r>
              <a:rPr lang="it-IT" b="1" dirty="0"/>
              <a:t>A fine attività a tutti i partecipanti viene consegnato l’attestato di partecipazione «Cioccolatiere per un giorno» personalizzato, il grembiule in cotone brandizzato Scuola del Cioccolato Perugina e naturalmente le creazioni realizzate durante il corso</a:t>
            </a:r>
          </a:p>
          <a:p>
            <a:endParaRPr lang="it-IT" dirty="0"/>
          </a:p>
        </p:txBody>
      </p:sp>
      <p:sp>
        <p:nvSpPr>
          <p:cNvPr id="6" name="Titolo 1">
            <a:extLst>
              <a:ext uri="{FF2B5EF4-FFF2-40B4-BE49-F238E27FC236}">
                <a16:creationId xmlns:a16="http://schemas.microsoft.com/office/drawing/2014/main" id="{659E9229-34C1-4018-8EC9-C6281429000B}"/>
              </a:ext>
            </a:extLst>
          </p:cNvPr>
          <p:cNvSpPr>
            <a:spLocks noGrp="1"/>
          </p:cNvSpPr>
          <p:nvPr>
            <p:ph type="title"/>
          </p:nvPr>
        </p:nvSpPr>
        <p:spPr>
          <a:xfrm>
            <a:off x="1517084" y="226636"/>
            <a:ext cx="8911192" cy="543778"/>
          </a:xfr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rmAutofit/>
          </a:bodyPr>
          <a:lstStyle/>
          <a:p>
            <a:pPr algn="ctr"/>
            <a:r>
              <a:rPr lang="it-IT" sz="2600" b="1" dirty="0">
                <a:solidFill>
                  <a:schemeClr val="lt1"/>
                </a:solidFill>
              </a:rPr>
              <a:t>SPECIALE ISTITUTI ALBERGHIERI: CORSI FUTURA PROFESSIONE</a:t>
            </a:r>
          </a:p>
        </p:txBody>
      </p:sp>
      <p:pic>
        <p:nvPicPr>
          <p:cNvPr id="8" name="Immagine 7">
            <a:extLst>
              <a:ext uri="{FF2B5EF4-FFF2-40B4-BE49-F238E27FC236}">
                <a16:creationId xmlns:a16="http://schemas.microsoft.com/office/drawing/2014/main" id="{5821B39B-15D3-4978-ADA3-F5E5C3188896}"/>
              </a:ext>
            </a:extLst>
          </p:cNvPr>
          <p:cNvPicPr>
            <a:picLocks noChangeAspect="1"/>
          </p:cNvPicPr>
          <p:nvPr/>
        </p:nvPicPr>
        <p:blipFill rotWithShape="1">
          <a:blip r:embed="rId4"/>
          <a:srcRect l="1350" r="1622"/>
          <a:stretch/>
        </p:blipFill>
        <p:spPr>
          <a:xfrm>
            <a:off x="7866953" y="3656831"/>
            <a:ext cx="2561323" cy="1757360"/>
          </a:xfrm>
          <a:prstGeom prst="rect">
            <a:avLst/>
          </a:prstGeom>
        </p:spPr>
      </p:pic>
    </p:spTree>
    <p:extLst>
      <p:ext uri="{BB962C8B-B14F-4D97-AF65-F5344CB8AC3E}">
        <p14:creationId xmlns:p14="http://schemas.microsoft.com/office/powerpoint/2010/main" val="1736890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it-IT" b="1" dirty="0"/>
              <a:t>LE PROPOSTE DELLA CASA ALLE SCUOLE</a:t>
            </a:r>
          </a:p>
        </p:txBody>
      </p:sp>
      <p:sp>
        <p:nvSpPr>
          <p:cNvPr id="3" name="Segnaposto contenuto 2"/>
          <p:cNvSpPr>
            <a:spLocks noGrp="1"/>
          </p:cNvSpPr>
          <p:nvPr>
            <p:ph idx="1"/>
          </p:nvPr>
        </p:nvSpPr>
        <p:spPr>
          <a:xfrm>
            <a:off x="4942369" y="2245629"/>
            <a:ext cx="6586489" cy="3785419"/>
          </a:xfrm>
        </p:spPr>
        <p:txBody>
          <a:bodyPr>
            <a:normAutofit/>
          </a:bodyPr>
          <a:lstStyle/>
          <a:p>
            <a:pPr marL="0" indent="0">
              <a:buNone/>
            </a:pPr>
            <a:r>
              <a:rPr lang="it-IT" sz="2000" dirty="0">
                <a:latin typeface="Avenir Next LT Pro" panose="020B0504020202020204" pitchFamily="34" charset="0"/>
              </a:rPr>
              <a:t>In relazione al tempo ed al tipo di Scuola vengono proposti diversi format di visita:</a:t>
            </a:r>
          </a:p>
          <a:p>
            <a:pPr marL="0" indent="0">
              <a:buNone/>
            </a:pPr>
            <a:endParaRPr lang="it-IT" sz="2000" dirty="0">
              <a:latin typeface="Avenir Next LT Pro" panose="020B0504020202020204" pitchFamily="34" charset="0"/>
            </a:endParaRPr>
          </a:p>
          <a:p>
            <a:pPr marL="514350" indent="-514350">
              <a:buFont typeface="+mj-lt"/>
              <a:buAutoNum type="alphaUcPeriod"/>
            </a:pPr>
            <a:r>
              <a:rPr lang="it-IT" sz="2000" b="1" dirty="0">
                <a:latin typeface="Avenir Next LT Pro" panose="020B0504020202020204" pitchFamily="34" charset="0"/>
              </a:rPr>
              <a:t>TOUR MUSEO</a:t>
            </a:r>
          </a:p>
          <a:p>
            <a:pPr marL="514350" indent="-514350">
              <a:buFont typeface="+mj-lt"/>
              <a:buAutoNum type="alphaUcPeriod"/>
            </a:pPr>
            <a:endParaRPr lang="it-IT" sz="2000" b="1" dirty="0">
              <a:latin typeface="Avenir Next LT Pro" panose="020B0504020202020204" pitchFamily="34" charset="0"/>
            </a:endParaRPr>
          </a:p>
          <a:p>
            <a:pPr marL="514350" indent="-514350">
              <a:buFont typeface="+mj-lt"/>
              <a:buAutoNum type="alphaUcPeriod"/>
            </a:pPr>
            <a:r>
              <a:rPr lang="it-IT" sz="2000" b="1" dirty="0">
                <a:latin typeface="Avenir Next LT Pro" panose="020B0504020202020204" pitchFamily="34" charset="0"/>
              </a:rPr>
              <a:t>TOUR + EDUCATIONAL CON SHOWCOOKING SCUOLA DEL CIOCCOLATO PERUGINA</a:t>
            </a:r>
          </a:p>
          <a:p>
            <a:pPr marL="514350" indent="-514350">
              <a:buFont typeface="+mj-lt"/>
              <a:buAutoNum type="alphaUcPeriod"/>
            </a:pPr>
            <a:endParaRPr lang="it-IT" sz="2000" b="1" dirty="0">
              <a:latin typeface="Avenir Next LT Pro" panose="020B0504020202020204" pitchFamily="34" charset="0"/>
            </a:endParaRPr>
          </a:p>
          <a:p>
            <a:pPr marL="514350" indent="-514350">
              <a:buFont typeface="+mj-lt"/>
              <a:buAutoNum type="alphaUcPeriod"/>
            </a:pPr>
            <a:r>
              <a:rPr lang="it-IT" sz="2000" b="1" dirty="0">
                <a:latin typeface="Avenir Next LT Pro" panose="020B0504020202020204" pitchFamily="34" charset="0"/>
              </a:rPr>
              <a:t>TOUR + LABORATORIO/CORSO SCUOLA DEL CIOCCOLATO PERUGINA</a:t>
            </a:r>
          </a:p>
          <a:p>
            <a:pPr marL="0" indent="0">
              <a:buNone/>
            </a:pPr>
            <a:endParaRPr lang="it-IT" sz="2000" b="1" dirty="0">
              <a:latin typeface="Century Gothic" panose="020B0502020202020204" pitchFamily="34" charset="0"/>
            </a:endParaRPr>
          </a:p>
        </p:txBody>
      </p:sp>
      <p:pic>
        <p:nvPicPr>
          <p:cNvPr id="7" name="Immagine 6">
            <a:extLst>
              <a:ext uri="{FF2B5EF4-FFF2-40B4-BE49-F238E27FC236}">
                <a16:creationId xmlns:a16="http://schemas.microsoft.com/office/drawing/2014/main" id="{1FAE36C3-9AD1-4CA4-9888-BFD3E7001FBA}"/>
              </a:ext>
            </a:extLst>
          </p:cNvPr>
          <p:cNvPicPr>
            <a:picLocks noChangeAspect="1"/>
          </p:cNvPicPr>
          <p:nvPr/>
        </p:nvPicPr>
        <p:blipFill rotWithShape="1">
          <a:blip r:embed="rId2">
            <a:extLst>
              <a:ext uri="{28A0092B-C50C-407E-A947-70E740481C1C}">
                <a14:useLocalDpi xmlns:a14="http://schemas.microsoft.com/office/drawing/2010/main" val="0"/>
              </a:ext>
            </a:extLst>
          </a:blip>
          <a:srcRect l="17081" r="37800" b="-1"/>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5AA4B"/>
            </a:solidFill>
          </a:ln>
        </p:spPr>
        <p:style>
          <a:lnRef idx="1">
            <a:schemeClr val="accent1"/>
          </a:lnRef>
          <a:fillRef idx="0">
            <a:schemeClr val="accent1"/>
          </a:fillRef>
          <a:effectRef idx="0">
            <a:schemeClr val="accent1"/>
          </a:effectRef>
          <a:fontRef idx="minor">
            <a:schemeClr val="tx1"/>
          </a:fontRef>
        </p:style>
      </p:cxnSp>
      <p:pic>
        <p:nvPicPr>
          <p:cNvPr id="4" name="Immagine 3"/>
          <p:cNvPicPr>
            <a:picLocks noChangeAspect="1"/>
          </p:cNvPicPr>
          <p:nvPr/>
        </p:nvPicPr>
        <p:blipFill rotWithShape="1">
          <a:blip r:embed="rId3"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Tree>
    <p:extLst>
      <p:ext uri="{BB962C8B-B14F-4D97-AF65-F5344CB8AC3E}">
        <p14:creationId xmlns:p14="http://schemas.microsoft.com/office/powerpoint/2010/main" val="3535558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19878" y="245806"/>
            <a:ext cx="7773146" cy="6016571"/>
          </a:xfrm>
          <a:solidFill>
            <a:schemeClr val="bg1">
              <a:lumMod val="95000"/>
            </a:schemeClr>
          </a:solidFill>
        </p:spPr>
        <p:txBody>
          <a:bodyPr vert="horz" lIns="91440" tIns="45720" rIns="91440" bIns="45720" rtlCol="0" anchor="ctr">
            <a:noAutofit/>
          </a:bodyPr>
          <a:lstStyle/>
          <a:p>
            <a:pPr marL="0" lvl="0" indent="0">
              <a:buNone/>
            </a:pPr>
            <a:r>
              <a:rPr lang="it-IT" sz="2400" b="1" dirty="0">
                <a:solidFill>
                  <a:schemeClr val="accent2">
                    <a:lumMod val="50000"/>
                  </a:schemeClr>
                </a:solidFill>
                <a:latin typeface="Avenir Next LT Pro" panose="020B0504020202020204" pitchFamily="34" charset="0"/>
              </a:rPr>
              <a:t>A) IL TOUR MUSEO</a:t>
            </a:r>
          </a:p>
          <a:p>
            <a:pPr lvl="1"/>
            <a:r>
              <a:rPr lang="it-IT" sz="2000" dirty="0">
                <a:solidFill>
                  <a:prstClr val="black"/>
                </a:solidFill>
                <a:latin typeface="Avenir Next LT Pro" panose="020B0504020202020204" pitchFamily="34" charset="0"/>
              </a:rPr>
              <a:t>Filmato introduttivo</a:t>
            </a:r>
          </a:p>
          <a:p>
            <a:pPr lvl="1"/>
            <a:r>
              <a:rPr lang="it-IT" sz="2000" dirty="0">
                <a:solidFill>
                  <a:prstClr val="black"/>
                </a:solidFill>
                <a:latin typeface="Avenir Next LT Pro" panose="020B0504020202020204" pitchFamily="34" charset="0"/>
              </a:rPr>
              <a:t>Visita guidata al Museo Perugina</a:t>
            </a:r>
          </a:p>
          <a:p>
            <a:pPr lvl="1"/>
            <a:r>
              <a:rPr lang="it-IT" sz="2000" dirty="0">
                <a:solidFill>
                  <a:prstClr val="black"/>
                </a:solidFill>
                <a:latin typeface="Avenir Next LT Pro" panose="020B0504020202020204" pitchFamily="34" charset="0"/>
              </a:rPr>
              <a:t>Degustazione prodotti Perugina</a:t>
            </a:r>
          </a:p>
          <a:p>
            <a:pPr lvl="1"/>
            <a:r>
              <a:rPr lang="it-IT" sz="2000" dirty="0">
                <a:solidFill>
                  <a:prstClr val="black"/>
                </a:solidFill>
                <a:latin typeface="Avenir Next LT Pro" panose="020B0504020202020204" pitchFamily="34" charset="0"/>
              </a:rPr>
              <a:t>Nel periodo marzo-agosto la produzione è ferma. Saliremo comunque in fabbrica per mostrare i reparti</a:t>
            </a:r>
          </a:p>
          <a:p>
            <a:pPr marL="0" indent="0">
              <a:buNone/>
            </a:pPr>
            <a:r>
              <a:rPr lang="it-IT" sz="2000" dirty="0">
                <a:solidFill>
                  <a:prstClr val="black"/>
                </a:solidFill>
                <a:latin typeface="Avenir Next LT Pro" panose="020B0504020202020204" pitchFamily="34" charset="0"/>
              </a:rPr>
              <a:t>La visita dura circa un’ora ed un quarto.</a:t>
            </a:r>
          </a:p>
          <a:p>
            <a:pPr marL="0" indent="0">
              <a:buNone/>
            </a:pPr>
            <a:endParaRPr lang="it-IT" sz="2000" dirty="0">
              <a:solidFill>
                <a:prstClr val="black"/>
              </a:solidFill>
              <a:latin typeface="Avenir Next LT Pro" panose="020B0504020202020204" pitchFamily="34" charset="0"/>
            </a:endParaRPr>
          </a:p>
          <a:p>
            <a:pPr marL="0" indent="0">
              <a:buNone/>
            </a:pPr>
            <a:endParaRPr lang="it-IT" sz="2000" dirty="0">
              <a:solidFill>
                <a:prstClr val="black"/>
              </a:solidFill>
              <a:latin typeface="Avenir Next LT Pro" panose="020B0504020202020204" pitchFamily="34" charset="0"/>
            </a:endParaRPr>
          </a:p>
          <a:p>
            <a:pPr marL="0" indent="0">
              <a:buNone/>
            </a:pPr>
            <a:r>
              <a:rPr lang="it-IT" sz="2400" b="1" dirty="0">
                <a:solidFill>
                  <a:prstClr val="black"/>
                </a:solidFill>
                <a:latin typeface="Avenir Next LT Pro" panose="020B0504020202020204" pitchFamily="34" charset="0"/>
              </a:rPr>
              <a:t>COSTO: </a:t>
            </a:r>
            <a:endParaRPr lang="it-IT" sz="2000" dirty="0">
              <a:latin typeface="Avenir Next LT Pro" panose="020B0504020202020204" pitchFamily="34" charset="0"/>
            </a:endParaRPr>
          </a:p>
          <a:p>
            <a:r>
              <a:rPr lang="it-IT" sz="2000" dirty="0">
                <a:latin typeface="Avenir Next LT Pro"/>
              </a:rPr>
              <a:t>Materne ed Elementari e Medie: 3 € </a:t>
            </a:r>
            <a:endParaRPr lang="it-IT" sz="2000" dirty="0">
              <a:latin typeface="Avenir Next LT Pro" panose="020B0504020202020204" pitchFamily="34" charset="0"/>
            </a:endParaRPr>
          </a:p>
          <a:p>
            <a:r>
              <a:rPr lang="it-IT" sz="2000" dirty="0">
                <a:latin typeface="Avenir Next LT Pro"/>
              </a:rPr>
              <a:t>Superiori: 5 €</a:t>
            </a:r>
          </a:p>
          <a:p>
            <a:r>
              <a:rPr lang="it-IT" sz="2000" dirty="0">
                <a:solidFill>
                  <a:prstClr val="black"/>
                </a:solidFill>
                <a:latin typeface="Avenir Next LT Pro" panose="020B0504020202020204" pitchFamily="34" charset="0"/>
              </a:rPr>
              <a:t>Gratuito 1 insegnante ogni 10 alunni.</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8975" y="3429000"/>
            <a:ext cx="3193373" cy="2128915"/>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pic>
        <p:nvPicPr>
          <p:cNvPr id="4" name="Immagin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975" y="990349"/>
            <a:ext cx="3127248" cy="2084832"/>
          </a:xfrm>
          <a:prstGeom prst="rect">
            <a:avLst/>
          </a:prstGeom>
        </p:spPr>
      </p:pic>
    </p:spTree>
    <p:extLst>
      <p:ext uri="{BB962C8B-B14F-4D97-AF65-F5344CB8AC3E}">
        <p14:creationId xmlns:p14="http://schemas.microsoft.com/office/powerpoint/2010/main" val="2208307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2365" y="271145"/>
            <a:ext cx="8136294" cy="6018245"/>
          </a:xfrm>
          <a:solidFill>
            <a:schemeClr val="bg1">
              <a:lumMod val="95000"/>
            </a:schemeClr>
          </a:solidFill>
        </p:spPr>
        <p:txBody>
          <a:bodyPr vert="horz" lIns="91440" tIns="45720" rIns="91440" bIns="45720" rtlCol="0" anchor="ctr">
            <a:noAutofit/>
          </a:bodyPr>
          <a:lstStyle/>
          <a:p>
            <a:pPr marL="457200" lvl="1" indent="0">
              <a:buNone/>
            </a:pPr>
            <a:r>
              <a:rPr lang="it-IT" sz="2400" b="1" dirty="0">
                <a:solidFill>
                  <a:srgbClr val="663300"/>
                </a:solidFill>
                <a:latin typeface="Century Gothic" panose="020B0502020202020204" pitchFamily="34" charset="0"/>
                <a:ea typeface="+mj-ea"/>
                <a:cs typeface="+mj-cs"/>
              </a:rPr>
              <a:t>B) </a:t>
            </a:r>
            <a:r>
              <a:rPr lang="it-IT" b="1" dirty="0">
                <a:solidFill>
                  <a:schemeClr val="accent2">
                    <a:lumMod val="50000"/>
                  </a:schemeClr>
                </a:solidFill>
                <a:latin typeface="Avenir Next LT Pro" panose="020B0504020202020204" pitchFamily="34" charset="0"/>
              </a:rPr>
              <a:t>TOUR + EDUCATIONAL con SHOWCOOKING</a:t>
            </a:r>
          </a:p>
          <a:p>
            <a:pPr lvl="1"/>
            <a:r>
              <a:rPr lang="it-IT" sz="2000" dirty="0">
                <a:latin typeface="Avenir Next LT Pro"/>
              </a:rPr>
              <a:t>Filmato introduttivo</a:t>
            </a:r>
          </a:p>
          <a:p>
            <a:pPr lvl="1"/>
            <a:r>
              <a:rPr lang="it-IT" sz="2000" dirty="0">
                <a:latin typeface="Avenir Next LT Pro"/>
              </a:rPr>
              <a:t>Visita guidata al Museo Perugina</a:t>
            </a:r>
          </a:p>
          <a:p>
            <a:pPr lvl="1"/>
            <a:r>
              <a:rPr lang="it-IT" sz="2000" dirty="0">
                <a:latin typeface="Avenir Next LT Pro"/>
              </a:rPr>
              <a:t>Degustazione prodotti Perugina</a:t>
            </a:r>
          </a:p>
          <a:p>
            <a:pPr lvl="1"/>
            <a:r>
              <a:rPr lang="it-IT" sz="2000" dirty="0">
                <a:latin typeface="Avenir Next LT Pro"/>
              </a:rPr>
              <a:t>EDUCATIONAL con SHOWCOOKING del Maestro Cioccolatiere all’interno della Scuola del Cioccolato. </a:t>
            </a:r>
          </a:p>
          <a:p>
            <a:pPr lvl="1"/>
            <a:endParaRPr lang="it-IT" sz="2000" dirty="0">
              <a:latin typeface="Avenir Next LT Pro"/>
            </a:endParaRPr>
          </a:p>
          <a:p>
            <a:pPr marL="457200" lvl="1" indent="0">
              <a:buNone/>
            </a:pPr>
            <a:r>
              <a:rPr lang="it-IT" sz="2000" dirty="0">
                <a:latin typeface="Avenir Next LT Pro"/>
              </a:rPr>
              <a:t>Durata complessiva del Tour: circa 2 ore</a:t>
            </a:r>
          </a:p>
          <a:p>
            <a:pPr marL="457200" lvl="1" indent="0">
              <a:buNone/>
            </a:pPr>
            <a:r>
              <a:rPr lang="it-IT" sz="2000" dirty="0">
                <a:latin typeface="Avenir Next LT Pro"/>
              </a:rPr>
              <a:t>Costo base: 20 partecipanti</a:t>
            </a:r>
          </a:p>
          <a:p>
            <a:pPr marL="457200" lvl="1" indent="0">
              <a:buNone/>
            </a:pPr>
            <a:endParaRPr lang="it-IT" sz="2000" dirty="0">
              <a:solidFill>
                <a:prstClr val="black"/>
              </a:solidFill>
              <a:latin typeface="Avenir Next LT Pro" panose="020B0504020202020204" pitchFamily="34" charset="0"/>
            </a:endParaRPr>
          </a:p>
          <a:p>
            <a:pPr marL="0" indent="0">
              <a:buNone/>
            </a:pPr>
            <a:r>
              <a:rPr lang="it-IT" b="1" dirty="0">
                <a:ea typeface="+mn-lt"/>
                <a:cs typeface="+mn-lt"/>
              </a:rPr>
              <a:t>COSTO: </a:t>
            </a:r>
            <a:endParaRPr lang="it-IT" dirty="0">
              <a:ea typeface="+mn-lt"/>
              <a:cs typeface="+mn-lt"/>
            </a:endParaRPr>
          </a:p>
          <a:p>
            <a:pPr>
              <a:buFont typeface="Arial"/>
              <a:buChar char="•"/>
            </a:pPr>
            <a:r>
              <a:rPr lang="it-IT" sz="2400" dirty="0">
                <a:ea typeface="+mn-lt"/>
                <a:cs typeface="+mn-lt"/>
              </a:rPr>
              <a:t>Materne ed Elementari e Medie: 11 € </a:t>
            </a:r>
          </a:p>
          <a:p>
            <a:pPr>
              <a:buFont typeface="Arial"/>
              <a:buChar char="•"/>
            </a:pPr>
            <a:r>
              <a:rPr lang="it-IT" sz="2400" dirty="0">
                <a:ea typeface="+mn-lt"/>
                <a:cs typeface="+mn-lt"/>
              </a:rPr>
              <a:t>Superiori: 13 €</a:t>
            </a:r>
            <a:endParaRPr lang="en-US" sz="2400" dirty="0">
              <a:ea typeface="+mn-lt"/>
              <a:cs typeface="+mn-lt"/>
            </a:endParaRPr>
          </a:p>
          <a:p>
            <a:pPr>
              <a:buFont typeface="Arial"/>
              <a:buChar char="•"/>
            </a:pPr>
            <a:r>
              <a:rPr lang="it-IT" sz="2400" dirty="0">
                <a:ea typeface="+mn-lt"/>
                <a:cs typeface="+mn-lt"/>
              </a:rPr>
              <a:t>Gratuito 1 insegnante ogni 10 alunni.</a:t>
            </a:r>
            <a:endParaRPr lang="en-US" sz="2400" dirty="0">
              <a:ea typeface="+mn-lt"/>
              <a:cs typeface="+mn-lt"/>
            </a:endParaRPr>
          </a:p>
          <a:p>
            <a:pPr marL="457200" lvl="1" indent="0">
              <a:lnSpc>
                <a:spcPct val="150000"/>
              </a:lnSpc>
              <a:buNone/>
            </a:pPr>
            <a:endParaRPr lang="it-IT" sz="2400" dirty="0">
              <a:ea typeface="+mn-lt"/>
              <a:cs typeface="+mn-lt"/>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0997" y="2197269"/>
            <a:ext cx="2714244" cy="1816832"/>
          </a:xfrm>
          <a:prstGeom prst="rect">
            <a:avLst/>
          </a:prstGeom>
        </p:spPr>
      </p:pic>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0997" y="187658"/>
            <a:ext cx="2714244" cy="1809496"/>
          </a:xfrm>
          <a:prstGeom prst="rect">
            <a:avLst/>
          </a:prstGeom>
        </p:spPr>
      </p:pic>
      <p:pic>
        <p:nvPicPr>
          <p:cNvPr id="7" name="Immagine 6"/>
          <p:cNvPicPr>
            <a:picLocks noChangeAspect="1"/>
          </p:cNvPicPr>
          <p:nvPr/>
        </p:nvPicPr>
        <p:blipFill rotWithShape="1">
          <a:blip r:embed="rId4"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0997" y="4214216"/>
            <a:ext cx="2714983" cy="1809496"/>
          </a:xfrm>
          <a:prstGeom prst="rect">
            <a:avLst/>
          </a:prstGeom>
        </p:spPr>
      </p:pic>
    </p:spTree>
    <p:extLst>
      <p:ext uri="{BB962C8B-B14F-4D97-AF65-F5344CB8AC3E}">
        <p14:creationId xmlns:p14="http://schemas.microsoft.com/office/powerpoint/2010/main" val="1856934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1235" y="818"/>
            <a:ext cx="8026439" cy="6791958"/>
          </a:xfrm>
          <a:solidFill>
            <a:schemeClr val="bg1">
              <a:lumMod val="95000"/>
            </a:schemeClr>
          </a:solidFill>
        </p:spPr>
        <p:txBody>
          <a:bodyPr vert="horz" lIns="91440" tIns="45720" rIns="91440" bIns="45720" rtlCol="0" anchor="ctr">
            <a:noAutofit/>
          </a:bodyPr>
          <a:lstStyle/>
          <a:p>
            <a:pPr marL="0" indent="0">
              <a:buNone/>
            </a:pPr>
            <a:r>
              <a:rPr lang="it-IT" sz="1800" b="1" dirty="0">
                <a:solidFill>
                  <a:srgbClr val="663300"/>
                </a:solidFill>
                <a:latin typeface="Century Gothic" panose="020B0502020202020204" pitchFamily="34" charset="0"/>
                <a:ea typeface="+mj-ea"/>
                <a:cs typeface="+mj-cs"/>
              </a:rPr>
              <a:t>C) </a:t>
            </a:r>
            <a:r>
              <a:rPr lang="it-IT" sz="2000" b="1" dirty="0">
                <a:solidFill>
                  <a:schemeClr val="accent2">
                    <a:lumMod val="50000"/>
                  </a:schemeClr>
                </a:solidFill>
                <a:latin typeface="Avenir Next LT Pro" panose="020B0504020202020204" pitchFamily="34" charset="0"/>
              </a:rPr>
              <a:t>TOUR + LABORATORIO/CORSO</a:t>
            </a:r>
          </a:p>
          <a:p>
            <a:pPr lvl="1"/>
            <a:r>
              <a:rPr lang="it-IT" sz="2000" dirty="0">
                <a:solidFill>
                  <a:prstClr val="black"/>
                </a:solidFill>
                <a:latin typeface="Avenir Next LT Pro" panose="020B0504020202020204" pitchFamily="34" charset="0"/>
              </a:rPr>
              <a:t>Filmato introduttivo </a:t>
            </a:r>
          </a:p>
          <a:p>
            <a:pPr lvl="1"/>
            <a:r>
              <a:rPr lang="it-IT" sz="2000" dirty="0">
                <a:solidFill>
                  <a:prstClr val="black"/>
                </a:solidFill>
                <a:latin typeface="Avenir Next LT Pro" panose="020B0504020202020204" pitchFamily="34" charset="0"/>
              </a:rPr>
              <a:t>Visita guidata al Museo Perugina</a:t>
            </a:r>
          </a:p>
          <a:p>
            <a:pPr lvl="1"/>
            <a:r>
              <a:rPr lang="it-IT" sz="2000" dirty="0">
                <a:solidFill>
                  <a:prstClr val="black"/>
                </a:solidFill>
                <a:latin typeface="Avenir Next LT Pro" panose="020B0504020202020204" pitchFamily="34" charset="0"/>
              </a:rPr>
              <a:t>Degustazione prodotti Perugina</a:t>
            </a:r>
          </a:p>
          <a:p>
            <a:pPr lvl="1"/>
            <a:r>
              <a:rPr lang="it-IT" sz="2000" dirty="0">
                <a:solidFill>
                  <a:prstClr val="black"/>
                </a:solidFill>
                <a:latin typeface="Avenir Next LT Pro" panose="020B0504020202020204" pitchFamily="34" charset="0"/>
              </a:rPr>
              <a:t>LABORATORIO/CORSO all’interno della Scuola del Cioccolato</a:t>
            </a:r>
            <a:r>
              <a:rPr lang="it-IT" sz="1800" dirty="0">
                <a:solidFill>
                  <a:prstClr val="black"/>
                </a:solidFill>
                <a:latin typeface="Avenir Next LT Pro" panose="020B0504020202020204" pitchFamily="34" charset="0"/>
              </a:rPr>
              <a:t>: I partecipanti guidati dal Maestro Cioccolatiere realizzano manufatti di cioccolato che variano in base alla tipologia di esperienza scelta</a:t>
            </a:r>
          </a:p>
          <a:p>
            <a:pPr lvl="1"/>
            <a:endParaRPr lang="it-IT" sz="2000" dirty="0">
              <a:solidFill>
                <a:prstClr val="black"/>
              </a:solidFill>
              <a:latin typeface="Avenir Next LT Pro" panose="020B0504020202020204" pitchFamily="34" charset="0"/>
            </a:endParaRPr>
          </a:p>
          <a:p>
            <a:pPr marL="457200" lvl="1" indent="0">
              <a:buNone/>
            </a:pPr>
            <a:r>
              <a:rPr lang="it-IT" sz="1800" dirty="0">
                <a:solidFill>
                  <a:prstClr val="black"/>
                </a:solidFill>
                <a:latin typeface="Avenir Next LT Pro" panose="020B0504020202020204" pitchFamily="34" charset="0"/>
              </a:rPr>
              <a:t>Rappresenta l’esperienza più esclusiva  e completa della Casa del Cioccolato. </a:t>
            </a:r>
          </a:p>
          <a:p>
            <a:pPr marL="457200" lvl="1" indent="0">
              <a:buNone/>
            </a:pPr>
            <a:r>
              <a:rPr lang="it-IT" sz="1800" dirty="0">
                <a:latin typeface="Avenir Next LT Pro"/>
              </a:rPr>
              <a:t>La durata complessiva del pacchetto Tour + Laboratorio/Corso è di almeno 2h30 </a:t>
            </a:r>
          </a:p>
          <a:p>
            <a:pPr marL="457200" lvl="1" indent="0">
              <a:buNone/>
            </a:pPr>
            <a:r>
              <a:rPr lang="it-IT" sz="1800" dirty="0">
                <a:latin typeface="Avenir Next LT Pro"/>
              </a:rPr>
              <a:t>Nel caso di gruppi molto numerosi, gli studenti vengono divisi ed alternati nelle attività di Tour e Scuola.</a:t>
            </a:r>
          </a:p>
          <a:p>
            <a:pPr marL="457200" lvl="1" indent="0">
              <a:buNone/>
            </a:pPr>
            <a:endParaRPr lang="it-IT" sz="1800" b="1" dirty="0">
              <a:latin typeface="Avenir Next LT Pro"/>
            </a:endParaRPr>
          </a:p>
          <a:p>
            <a:pPr marL="457200" lvl="1" indent="0">
              <a:buNone/>
            </a:pPr>
            <a:r>
              <a:rPr lang="it-IT" sz="1800" b="1" dirty="0">
                <a:latin typeface="Avenir Next LT Pro"/>
              </a:rPr>
              <a:t>COSTO: </a:t>
            </a:r>
            <a:r>
              <a:rPr lang="it-IT" sz="1800" dirty="0">
                <a:latin typeface="Avenir Next LT Pro"/>
              </a:rPr>
              <a:t>COSTO TOUR + COSTO ATTIVITA’ SCUOLA</a:t>
            </a:r>
            <a:endParaRPr lang="it-IT">
              <a:latin typeface="Avenir Next LT Pro"/>
            </a:endParaRPr>
          </a:p>
          <a:p>
            <a:pPr marL="457200" lvl="1" indent="0">
              <a:buNone/>
            </a:pPr>
            <a:r>
              <a:rPr lang="it-IT" sz="1800" dirty="0">
                <a:latin typeface="Avenir Next LT Pro"/>
              </a:rPr>
              <a:t>Costo Tour 3€ o 5€ </a:t>
            </a:r>
          </a:p>
          <a:p>
            <a:pPr marL="457200" lvl="1" indent="0">
              <a:buNone/>
            </a:pPr>
            <a:r>
              <a:rPr lang="it-IT" sz="1800" dirty="0">
                <a:latin typeface="Avenir Next LT Pro"/>
              </a:rPr>
              <a:t>Costo Attività Scuola – in base al numero degli iscritti, all'età degli studenti e alla finalità della stessa: </a:t>
            </a:r>
            <a:endParaRPr lang="it-IT" sz="1800" dirty="0">
              <a:latin typeface="Avenir Next LT Pro" panose="020B0504020202020204" pitchFamily="34" charset="0"/>
            </a:endParaRPr>
          </a:p>
          <a:p>
            <a:pPr marL="457200" lvl="1" indent="0">
              <a:buNone/>
            </a:pPr>
            <a:r>
              <a:rPr lang="it-IT" sz="1800" dirty="0">
                <a:latin typeface="Avenir Next LT Pro"/>
              </a:rPr>
              <a:t>Lezioni decorative </a:t>
            </a:r>
            <a:r>
              <a:rPr lang="it-IT" sz="1800" dirty="0">
                <a:ea typeface="+mn-lt"/>
                <a:cs typeface="+mn-lt"/>
              </a:rPr>
              <a:t>(solo elementari e medie) </a:t>
            </a:r>
            <a:r>
              <a:rPr lang="it-IT" sz="1800" dirty="0">
                <a:latin typeface="Avenir Next LT Pro"/>
              </a:rPr>
              <a:t>a partire da 14€ </a:t>
            </a:r>
            <a:endParaRPr lang="it-IT" sz="1800" dirty="0">
              <a:latin typeface="Avenir Next LT Pro" panose="020B0504020202020204" pitchFamily="34" charset="0"/>
            </a:endParaRPr>
          </a:p>
          <a:p>
            <a:pPr marL="457200" lvl="1" indent="0">
              <a:buNone/>
            </a:pPr>
            <a:r>
              <a:rPr lang="it-IT" sz="1800" dirty="0">
                <a:latin typeface="Avenir Next LT Pro"/>
              </a:rPr>
              <a:t>Lezioni pratiche (per medie e superiori) a partire da 25€</a:t>
            </a:r>
            <a:endParaRPr lang="it-IT" sz="1800" dirty="0">
              <a:latin typeface="Avenir Next LT Pro" panose="020B0504020202020204" pitchFamily="34" charset="0"/>
            </a:endParaRP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7478" t="7142" r="6770" b="4849"/>
          <a:stretch/>
        </p:blipFill>
        <p:spPr>
          <a:xfrm>
            <a:off x="11046568" y="6079895"/>
            <a:ext cx="805747" cy="826952"/>
          </a:xfrm>
          <a:prstGeom prst="rect">
            <a:avLst/>
          </a:prstGeom>
        </p:spPr>
      </p:pic>
      <p:pic>
        <p:nvPicPr>
          <p:cNvPr id="7" name="Immagine 6">
            <a:extLst>
              <a:ext uri="{FF2B5EF4-FFF2-40B4-BE49-F238E27FC236}">
                <a16:creationId xmlns:a16="http://schemas.microsoft.com/office/drawing/2014/main" id="{A675085E-1C08-40D6-AE11-66F19E2ABBB0}"/>
              </a:ext>
            </a:extLst>
          </p:cNvPr>
          <p:cNvPicPr>
            <a:picLocks noChangeAspect="1"/>
          </p:cNvPicPr>
          <p:nvPr/>
        </p:nvPicPr>
        <p:blipFill rotWithShape="1">
          <a:blip r:embed="rId3"/>
          <a:srcRect l="10055" b="4005"/>
          <a:stretch/>
        </p:blipFill>
        <p:spPr>
          <a:xfrm>
            <a:off x="10226752" y="3126006"/>
            <a:ext cx="1456822" cy="1200708"/>
          </a:xfrm>
          <a:prstGeom prst="rect">
            <a:avLst/>
          </a:prstGeom>
        </p:spPr>
      </p:pic>
      <p:pic>
        <p:nvPicPr>
          <p:cNvPr id="10" name="Immagine 9">
            <a:extLst>
              <a:ext uri="{FF2B5EF4-FFF2-40B4-BE49-F238E27FC236}">
                <a16:creationId xmlns:a16="http://schemas.microsoft.com/office/drawing/2014/main" id="{59694176-2108-4348-BFC9-E8F983BE7D23}"/>
              </a:ext>
            </a:extLst>
          </p:cNvPr>
          <p:cNvPicPr>
            <a:picLocks noChangeAspect="1"/>
          </p:cNvPicPr>
          <p:nvPr/>
        </p:nvPicPr>
        <p:blipFill rotWithShape="1">
          <a:blip r:embed="rId4"/>
          <a:srcRect l="1351" r="18750"/>
          <a:stretch/>
        </p:blipFill>
        <p:spPr>
          <a:xfrm>
            <a:off x="10297162" y="1980878"/>
            <a:ext cx="1290746" cy="1075455"/>
          </a:xfrm>
          <a:prstGeom prst="rect">
            <a:avLst/>
          </a:prstGeom>
        </p:spPr>
      </p:pic>
      <p:pic>
        <p:nvPicPr>
          <p:cNvPr id="11" name="Immagine 10">
            <a:extLst>
              <a:ext uri="{FF2B5EF4-FFF2-40B4-BE49-F238E27FC236}">
                <a16:creationId xmlns:a16="http://schemas.microsoft.com/office/drawing/2014/main" id="{8683E5EB-B757-4E0B-A351-270DF55BF545}"/>
              </a:ext>
            </a:extLst>
          </p:cNvPr>
          <p:cNvPicPr>
            <a:picLocks noChangeAspect="1"/>
          </p:cNvPicPr>
          <p:nvPr/>
        </p:nvPicPr>
        <p:blipFill rotWithShape="1">
          <a:blip r:embed="rId5"/>
          <a:srcRect t="1461" r="58414" b="34672"/>
          <a:stretch/>
        </p:blipFill>
        <p:spPr>
          <a:xfrm>
            <a:off x="8747043" y="1981717"/>
            <a:ext cx="1547209" cy="2522006"/>
          </a:xfrm>
          <a:prstGeom prst="rect">
            <a:avLst/>
          </a:prstGeom>
        </p:spPr>
      </p:pic>
      <p:pic>
        <p:nvPicPr>
          <p:cNvPr id="4" name="Immagine 4" descr="A picture containing person, indoor, young, dining table&#10;&#10;Description automatically generated">
            <a:extLst>
              <a:ext uri="{FF2B5EF4-FFF2-40B4-BE49-F238E27FC236}">
                <a16:creationId xmlns:a16="http://schemas.microsoft.com/office/drawing/2014/main" id="{BA6D31CA-2D10-1636-A8FE-D13A6F3C1445}"/>
              </a:ext>
            </a:extLst>
          </p:cNvPr>
          <p:cNvPicPr>
            <a:picLocks noChangeAspect="1"/>
          </p:cNvPicPr>
          <p:nvPr/>
        </p:nvPicPr>
        <p:blipFill>
          <a:blip r:embed="rId6"/>
          <a:stretch>
            <a:fillRect/>
          </a:stretch>
        </p:blipFill>
        <p:spPr>
          <a:xfrm>
            <a:off x="8776157" y="127459"/>
            <a:ext cx="2766269" cy="1787490"/>
          </a:xfrm>
          <a:prstGeom prst="rect">
            <a:avLst/>
          </a:prstGeom>
        </p:spPr>
      </p:pic>
      <p:pic>
        <p:nvPicPr>
          <p:cNvPr id="9" name="Immagin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1555" y="4591431"/>
            <a:ext cx="2845245" cy="1782674"/>
          </a:xfrm>
          <a:prstGeom prst="rect">
            <a:avLst/>
          </a:prstGeom>
        </p:spPr>
      </p:pic>
    </p:spTree>
    <p:extLst>
      <p:ext uri="{BB962C8B-B14F-4D97-AF65-F5344CB8AC3E}">
        <p14:creationId xmlns:p14="http://schemas.microsoft.com/office/powerpoint/2010/main" val="1325070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24222" y="284562"/>
            <a:ext cx="9105089" cy="759106"/>
          </a:xfrm>
        </p:spPr>
        <p:txBody>
          <a:bodyPr>
            <a:normAutofit/>
          </a:bodyPr>
          <a:lstStyle/>
          <a:p>
            <a:pPr algn="ctr"/>
            <a:r>
              <a:rPr lang="it-IT" sz="4800" b="1" dirty="0"/>
              <a:t>UN PRIMATO UMBRO</a:t>
            </a:r>
          </a:p>
        </p:txBody>
      </p:sp>
      <p:sp>
        <p:nvSpPr>
          <p:cNvPr id="3" name="Segnaposto contenuto 2"/>
          <p:cNvSpPr>
            <a:spLocks noGrp="1"/>
          </p:cNvSpPr>
          <p:nvPr>
            <p:ph idx="1"/>
          </p:nvPr>
        </p:nvSpPr>
        <p:spPr>
          <a:xfrm>
            <a:off x="7331860" y="5768803"/>
            <a:ext cx="3944827" cy="308954"/>
          </a:xfrm>
        </p:spPr>
        <p:txBody>
          <a:bodyPr>
            <a:normAutofit fontScale="92500"/>
          </a:bodyPr>
          <a:lstStyle/>
          <a:p>
            <a:pPr marL="0" indent="0">
              <a:buNone/>
            </a:pPr>
            <a:r>
              <a:rPr lang="it-IT" sz="1600" i="1" dirty="0"/>
              <a:t> (*) produzione rimessa al calendario di Fabbrica</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
        <p:nvSpPr>
          <p:cNvPr id="5" name="CasellaDiTesto 4">
            <a:extLst>
              <a:ext uri="{FF2B5EF4-FFF2-40B4-BE49-F238E27FC236}">
                <a16:creationId xmlns:a16="http://schemas.microsoft.com/office/drawing/2014/main" id="{3F44D54A-FB9B-4A83-AC89-F31C0C6BA8CA}"/>
              </a:ext>
            </a:extLst>
          </p:cNvPr>
          <p:cNvSpPr txBox="1"/>
          <p:nvPr/>
        </p:nvSpPr>
        <p:spPr>
          <a:xfrm>
            <a:off x="941121" y="934720"/>
            <a:ext cx="10573916" cy="1754326"/>
          </a:xfrm>
          <a:prstGeom prst="rect">
            <a:avLst/>
          </a:prstGeom>
          <a:noFill/>
        </p:spPr>
        <p:txBody>
          <a:bodyPr wrap="square" rtlCol="0">
            <a:spAutoFit/>
          </a:bodyPr>
          <a:lstStyle/>
          <a:p>
            <a:r>
              <a:rPr lang="it-IT" dirty="0">
                <a:latin typeface="Avenir Next LT Pro" panose="020B0504020202020204" pitchFamily="34" charset="0"/>
              </a:rPr>
              <a:t>Perugia è da sempre la città del Cioccolato, grazie alla presenza di Perugina.</a:t>
            </a:r>
          </a:p>
          <a:p>
            <a:r>
              <a:rPr lang="it-IT" dirty="0">
                <a:latin typeface="Avenir Next LT Pro" panose="020B0504020202020204" pitchFamily="34" charset="0"/>
              </a:rPr>
              <a:t>Le tradizionali «gite scolastiche» alla Fabbrica Perugina, oggi trovano un percorso articolato nella:</a:t>
            </a:r>
          </a:p>
          <a:p>
            <a:endParaRPr lang="it-IT" dirty="0">
              <a:latin typeface="Avenir Next LT Pro" panose="020B0504020202020204" pitchFamily="34" charset="0"/>
            </a:endParaRPr>
          </a:p>
          <a:p>
            <a:pPr algn="ctr"/>
            <a:r>
              <a:rPr lang="it-IT" sz="3600" b="1" dirty="0"/>
              <a:t>CASA DEL CIOCCOLATO PERUGINA </a:t>
            </a:r>
          </a:p>
          <a:p>
            <a:pPr algn="ctr"/>
            <a:r>
              <a:rPr lang="it-IT" dirty="0">
                <a:latin typeface="Avenir Next LT Pro" panose="020B0504020202020204" pitchFamily="34" charset="0"/>
              </a:rPr>
              <a:t>Inaugurata nel 2007, in occasione dei 100 anni di Perugina, è composta da:</a:t>
            </a:r>
          </a:p>
        </p:txBody>
      </p:sp>
      <p:graphicFrame>
        <p:nvGraphicFramePr>
          <p:cNvPr id="6" name="Tabella 6">
            <a:extLst>
              <a:ext uri="{FF2B5EF4-FFF2-40B4-BE49-F238E27FC236}">
                <a16:creationId xmlns:a16="http://schemas.microsoft.com/office/drawing/2014/main" id="{3786A155-1C0E-4ED2-803F-484132C154E7}"/>
              </a:ext>
            </a:extLst>
          </p:cNvPr>
          <p:cNvGraphicFramePr>
            <a:graphicFrameLocks noGrp="1"/>
          </p:cNvGraphicFramePr>
          <p:nvPr>
            <p:extLst>
              <p:ext uri="{D42A27DB-BD31-4B8C-83A1-F6EECF244321}">
                <p14:modId xmlns:p14="http://schemas.microsoft.com/office/powerpoint/2010/main" val="3636673718"/>
              </p:ext>
            </p:extLst>
          </p:nvPr>
        </p:nvGraphicFramePr>
        <p:xfrm>
          <a:off x="1179469" y="2871526"/>
          <a:ext cx="10097218" cy="2590800"/>
        </p:xfrm>
        <a:graphic>
          <a:graphicData uri="http://schemas.openxmlformats.org/drawingml/2006/table">
            <a:tbl>
              <a:tblPr firstRow="1" bandRow="1">
                <a:tableStyleId>{ED083AE6-46FA-4A59-8FB0-9F97EB10719F}</a:tableStyleId>
              </a:tblPr>
              <a:tblGrid>
                <a:gridCol w="3354916">
                  <a:extLst>
                    <a:ext uri="{9D8B030D-6E8A-4147-A177-3AD203B41FA5}">
                      <a16:colId xmlns:a16="http://schemas.microsoft.com/office/drawing/2014/main" val="1553346326"/>
                    </a:ext>
                  </a:extLst>
                </a:gridCol>
                <a:gridCol w="6742302">
                  <a:extLst>
                    <a:ext uri="{9D8B030D-6E8A-4147-A177-3AD203B41FA5}">
                      <a16:colId xmlns:a16="http://schemas.microsoft.com/office/drawing/2014/main" val="2772645231"/>
                    </a:ext>
                  </a:extLst>
                </a:gridCol>
              </a:tblGrid>
              <a:tr h="370840">
                <a:tc>
                  <a:txBody>
                    <a:bodyPr/>
                    <a:lstStyle/>
                    <a:p>
                      <a:pPr algn="l"/>
                      <a:r>
                        <a:rPr lang="it-IT" dirty="0">
                          <a:latin typeface="Arial Rounded MT Bold" panose="020F0704030504030204" pitchFamily="34" charset="0"/>
                        </a:rPr>
                        <a:t>MUSEO PERUGINA</a:t>
                      </a:r>
                    </a:p>
                    <a:p>
                      <a:pPr algn="ctr"/>
                      <a:r>
                        <a:rPr lang="it-IT" dirty="0">
                          <a:latin typeface="Arial Rounded MT Bold" panose="020F07040305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600" b="1" dirty="0">
                        <a:latin typeface="Arial Rounded MT Bold" panose="020F07040305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latin typeface="Arial Rounded MT Bold" panose="020F0704030504030204" pitchFamily="34" charset="0"/>
                        </a:rPr>
                        <a:t>VISITA ALLA FABBRICA </a:t>
                      </a:r>
                      <a:r>
                        <a:rPr lang="it-IT" sz="1400" b="1" dirty="0">
                          <a:latin typeface="Arial Rounded MT Bold" panose="020F0704030504030204" pitchFamily="34" charset="0"/>
                        </a:rPr>
                        <a:t>(*) </a:t>
                      </a:r>
                      <a:endParaRPr lang="it-IT" dirty="0">
                        <a:latin typeface="Arial Rounded MT Bold" panose="020F0704030504030204" pitchFamily="34" charset="0"/>
                      </a:endParaRPr>
                    </a:p>
                    <a:p>
                      <a:pPr algn="ctr"/>
                      <a:r>
                        <a:rPr lang="it-IT" dirty="0">
                          <a:latin typeface="Arial Rounded MT Bold" panose="020F0704030504030204" pitchFamily="34" charset="0"/>
                        </a:rPr>
                        <a:t>+</a:t>
                      </a:r>
                    </a:p>
                    <a:p>
                      <a:pPr algn="l"/>
                      <a:r>
                        <a:rPr lang="it-IT" dirty="0">
                          <a:latin typeface="Arial Rounded MT Bold" panose="020F0704030504030204" pitchFamily="34" charset="0"/>
                        </a:rPr>
                        <a:t>DEGUSTAZIONE PRODOTTI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dirty="0"/>
                        <a:t>in cui conoscere la storia del cioccolato e della marca simbolo di Perugia nel mondo</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dirty="0"/>
                        <a:t>per osservare dal vivo la produzione del cioccolato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0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b="0" dirty="0"/>
                        <a:t>per conoscere e distinguere il cioccolato</a:t>
                      </a:r>
                    </a:p>
                  </a:txBody>
                  <a:tcPr/>
                </a:tc>
                <a:extLst>
                  <a:ext uri="{0D108BD9-81ED-4DB2-BD59-A6C34878D82A}">
                    <a16:rowId xmlns:a16="http://schemas.microsoft.com/office/drawing/2014/main" val="3697331170"/>
                  </a:ext>
                </a:extLst>
              </a:tr>
              <a:tr h="370840">
                <a:tc>
                  <a:txBody>
                    <a:bodyPr/>
                    <a:lstStyle/>
                    <a:p>
                      <a:pPr algn="l"/>
                      <a:r>
                        <a:rPr lang="it-IT" b="1" dirty="0">
                          <a:latin typeface="Arial Rounded MT Bold" panose="020F0704030504030204" pitchFamily="34" charset="0"/>
                        </a:rPr>
                        <a:t>SCUOLA DEL CIOCCOLATO PERUGINA</a:t>
                      </a:r>
                      <a:endParaRPr lang="it-IT" dirty="0">
                        <a:latin typeface="Arial Rounded MT Bold" panose="020F0704030504030204" pitchFamily="34" charset="0"/>
                      </a:endParaRPr>
                    </a:p>
                  </a:txBody>
                  <a:tcPr>
                    <a:solidFill>
                      <a:schemeClr val="accent4">
                        <a:lumMod val="60000"/>
                        <a:lumOff val="40000"/>
                      </a:schemeClr>
                    </a:solidFill>
                  </a:tcPr>
                </a:tc>
                <a:tc>
                  <a:txBody>
                    <a:bodyPr/>
                    <a:lstStyle/>
                    <a:p>
                      <a:r>
                        <a:rPr lang="it-IT" sz="2000" dirty="0"/>
                        <a:t>per creare con i Maestri Cioccolatieri Perugina</a:t>
                      </a:r>
                    </a:p>
                  </a:txBody>
                  <a:tcPr>
                    <a:solidFill>
                      <a:schemeClr val="accent4">
                        <a:lumMod val="60000"/>
                        <a:lumOff val="40000"/>
                      </a:schemeClr>
                    </a:solidFill>
                  </a:tcPr>
                </a:tc>
                <a:extLst>
                  <a:ext uri="{0D108BD9-81ED-4DB2-BD59-A6C34878D82A}">
                    <a16:rowId xmlns:a16="http://schemas.microsoft.com/office/drawing/2014/main" val="4065950088"/>
                  </a:ext>
                </a:extLst>
              </a:tr>
              <a:tr h="370840">
                <a:tc>
                  <a:txBody>
                    <a:bodyPr/>
                    <a:lstStyle/>
                    <a:p>
                      <a:pPr algn="l"/>
                      <a:r>
                        <a:rPr lang="it-IT" b="1" dirty="0">
                          <a:latin typeface="Arial Rounded MT Bold" panose="020F0704030504030204" pitchFamily="34" charset="0"/>
                        </a:rPr>
                        <a:t>SHOP PERUGINA</a:t>
                      </a:r>
                    </a:p>
                  </a:txBody>
                  <a:tcPr>
                    <a:solidFill>
                      <a:schemeClr val="accent6">
                        <a:lumMod val="20000"/>
                        <a:lumOff val="80000"/>
                        <a:alpha val="20000"/>
                      </a:schemeClr>
                    </a:solidFill>
                  </a:tcPr>
                </a:tc>
                <a:tc>
                  <a:txBody>
                    <a:bodyPr/>
                    <a:lstStyle/>
                    <a:p>
                      <a:r>
                        <a:rPr lang="it-IT" sz="2000" dirty="0"/>
                        <a:t>Per un dolce ricordo della visita</a:t>
                      </a:r>
                    </a:p>
                  </a:txBody>
                  <a:tcPr>
                    <a:solidFill>
                      <a:schemeClr val="accent6">
                        <a:lumMod val="20000"/>
                        <a:lumOff val="80000"/>
                        <a:alpha val="20000"/>
                      </a:schemeClr>
                    </a:solidFill>
                  </a:tcPr>
                </a:tc>
                <a:extLst>
                  <a:ext uri="{0D108BD9-81ED-4DB2-BD59-A6C34878D82A}">
                    <a16:rowId xmlns:a16="http://schemas.microsoft.com/office/drawing/2014/main" val="3395353463"/>
                  </a:ext>
                </a:extLst>
              </a:tr>
            </a:tbl>
          </a:graphicData>
        </a:graphic>
      </p:graphicFrame>
    </p:spTree>
    <p:extLst>
      <p:ext uri="{BB962C8B-B14F-4D97-AF65-F5344CB8AC3E}">
        <p14:creationId xmlns:p14="http://schemas.microsoft.com/office/powerpoint/2010/main" val="54233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9">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p:cNvSpPr>
            <a:spLocks noGrp="1"/>
          </p:cNvSpPr>
          <p:nvPr>
            <p:ph type="title"/>
          </p:nvPr>
        </p:nvSpPr>
        <p:spPr>
          <a:xfrm>
            <a:off x="1051560" y="4440602"/>
            <a:ext cx="3538728" cy="1645920"/>
          </a:xfrm>
        </p:spPr>
        <p:txBody>
          <a:bodyPr>
            <a:normAutofit/>
          </a:bodyPr>
          <a:lstStyle/>
          <a:p>
            <a:r>
              <a:rPr lang="it-IT" sz="3600" b="1" dirty="0">
                <a:solidFill>
                  <a:schemeClr val="accent2">
                    <a:lumMod val="50000"/>
                  </a:schemeClr>
                </a:solidFill>
              </a:rPr>
              <a:t>LO SHOP PERUGINA</a:t>
            </a: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l="1260" r="17148"/>
          <a:stretch/>
        </p:blipFill>
        <p:spPr>
          <a:xfrm>
            <a:off x="6" y="10"/>
            <a:ext cx="4884383" cy="3995918"/>
          </a:xfrm>
          <a:prstGeom prst="rect">
            <a:avLst/>
          </a:prstGeom>
        </p:spPr>
      </p:pic>
      <p:pic>
        <p:nvPicPr>
          <p:cNvPr id="9" name="Segnaposto contenuto 8"/>
          <p:cNvPicPr>
            <a:picLocks noChangeAspect="1"/>
          </p:cNvPicPr>
          <p:nvPr/>
        </p:nvPicPr>
        <p:blipFill rotWithShape="1">
          <a:blip r:embed="rId3" cstate="print">
            <a:extLst>
              <a:ext uri="{28A0092B-C50C-407E-A947-70E740481C1C}">
                <a14:useLocalDpi xmlns:a14="http://schemas.microsoft.com/office/drawing/2010/main" val="0"/>
              </a:ext>
            </a:extLst>
          </a:blip>
          <a:srcRect t="7944" r="1" b="7945"/>
          <a:stretch/>
        </p:blipFill>
        <p:spPr>
          <a:xfrm>
            <a:off x="5074877" y="10"/>
            <a:ext cx="7117118" cy="3995918"/>
          </a:xfrm>
          <a:prstGeom prst="rect">
            <a:avLst/>
          </a:prstGeom>
        </p:spPr>
      </p:pic>
      <p:sp>
        <p:nvSpPr>
          <p:cNvPr id="17" name="Rectangle 21">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23">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Content Placeholder 12">
            <a:extLst>
              <a:ext uri="{FF2B5EF4-FFF2-40B4-BE49-F238E27FC236}">
                <a16:creationId xmlns:a16="http://schemas.microsoft.com/office/drawing/2014/main" id="{813CFFB9-A76F-405D-9FAA-CF15CBAA747D}"/>
              </a:ext>
            </a:extLst>
          </p:cNvPr>
          <p:cNvSpPr>
            <a:spLocks noGrp="1"/>
          </p:cNvSpPr>
          <p:nvPr>
            <p:ph idx="1"/>
          </p:nvPr>
        </p:nvSpPr>
        <p:spPr>
          <a:xfrm>
            <a:off x="5349240" y="4440602"/>
            <a:ext cx="6007608" cy="1645920"/>
          </a:xfrm>
        </p:spPr>
        <p:txBody>
          <a:bodyPr anchor="ctr">
            <a:normAutofit/>
          </a:bodyPr>
          <a:lstStyle/>
          <a:p>
            <a:pPr marL="0" indent="0" algn="ctr">
              <a:buNone/>
            </a:pPr>
            <a:r>
              <a:rPr lang="it-IT" dirty="0"/>
              <a:t>Un dolce ricordo della visita: Prodotti freschi e gadget esclusivi</a:t>
            </a:r>
          </a:p>
          <a:p>
            <a:endParaRPr lang="en-US" sz="1800" dirty="0"/>
          </a:p>
        </p:txBody>
      </p:sp>
      <p:pic>
        <p:nvPicPr>
          <p:cNvPr id="8"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Tree>
    <p:extLst>
      <p:ext uri="{BB962C8B-B14F-4D97-AF65-F5344CB8AC3E}">
        <p14:creationId xmlns:p14="http://schemas.microsoft.com/office/powerpoint/2010/main" val="4065291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D52CC4-8656-4675-81D3-1BB40A260E66}"/>
              </a:ext>
            </a:extLst>
          </p:cNvPr>
          <p:cNvSpPr>
            <a:spLocks noGrp="1"/>
          </p:cNvSpPr>
          <p:nvPr>
            <p:ph type="title"/>
          </p:nvPr>
        </p:nvSpPr>
        <p:spPr>
          <a:xfrm>
            <a:off x="4965431" y="262698"/>
            <a:ext cx="6586491" cy="1286160"/>
          </a:xfrm>
        </p:spPr>
        <p:txBody>
          <a:bodyPr anchor="b">
            <a:normAutofit/>
          </a:bodyPr>
          <a:lstStyle/>
          <a:p>
            <a:r>
              <a:rPr lang="it-IT" b="1" dirty="0"/>
              <a:t>Proprio nel nostro territorio!</a:t>
            </a:r>
          </a:p>
        </p:txBody>
      </p:sp>
      <p:sp>
        <p:nvSpPr>
          <p:cNvPr id="3" name="Segnaposto contenuto 2">
            <a:extLst>
              <a:ext uri="{FF2B5EF4-FFF2-40B4-BE49-F238E27FC236}">
                <a16:creationId xmlns:a16="http://schemas.microsoft.com/office/drawing/2014/main" id="{57E8CCA1-1FD4-49A9-B93B-C2E5960CA375}"/>
              </a:ext>
            </a:extLst>
          </p:cNvPr>
          <p:cNvSpPr>
            <a:spLocks noGrp="1"/>
          </p:cNvSpPr>
          <p:nvPr>
            <p:ph idx="1"/>
          </p:nvPr>
        </p:nvSpPr>
        <p:spPr>
          <a:xfrm>
            <a:off x="4965431" y="2204474"/>
            <a:ext cx="6731269" cy="4058672"/>
          </a:xfrm>
        </p:spPr>
        <p:txBody>
          <a:bodyPr>
            <a:normAutofit lnSpcReduction="10000"/>
          </a:bodyPr>
          <a:lstStyle/>
          <a:p>
            <a:pPr marL="0" indent="0">
              <a:buNone/>
            </a:pPr>
            <a:r>
              <a:rPr lang="it-IT" sz="1600" dirty="0">
                <a:latin typeface="Avenir Next LT Pro" panose="020B0504020202020204" pitchFamily="34" charset="0"/>
              </a:rPr>
              <a:t>Casa del Cioccolato Perugina è una delle mete preferite del turismo scolastico. </a:t>
            </a:r>
          </a:p>
          <a:p>
            <a:pPr marL="0" indent="0">
              <a:buNone/>
            </a:pPr>
            <a:r>
              <a:rPr lang="it-IT" sz="1600" dirty="0">
                <a:latin typeface="Avenir Next LT Pro" panose="020B0504020202020204" pitchFamily="34" charset="0"/>
              </a:rPr>
              <a:t>Ogni anno il </a:t>
            </a:r>
            <a:r>
              <a:rPr lang="it-IT" sz="1600" b="1" dirty="0">
                <a:highlight>
                  <a:srgbClr val="FFFF00"/>
                </a:highlight>
                <a:latin typeface="Avenir Next LT Pro" panose="020B0504020202020204" pitchFamily="34" charset="0"/>
              </a:rPr>
              <a:t>Museo Perugina</a:t>
            </a:r>
            <a:r>
              <a:rPr lang="it-IT" sz="1600" dirty="0">
                <a:latin typeface="Avenir Next LT Pro" panose="020B0504020202020204" pitchFamily="34" charset="0"/>
              </a:rPr>
              <a:t>, secondo Museo d’impresa italiano, accoglie circa 20.000 studenti proveniente da tutta Italia per far vivere agli alunni di ogni ordine e grado un fantastico viaggio nel mondo del Cioccolato. Il Tour si porta fino all’interno della </a:t>
            </a:r>
            <a:r>
              <a:rPr lang="it-IT" sz="1600" b="1" dirty="0">
                <a:highlight>
                  <a:srgbClr val="FFFF00"/>
                </a:highlight>
                <a:latin typeface="Avenir Next LT Pro" panose="020B0504020202020204" pitchFamily="34" charset="0"/>
              </a:rPr>
              <a:t>Fabbrica </a:t>
            </a:r>
            <a:r>
              <a:rPr lang="it-IT" sz="1600" b="1" dirty="0">
                <a:latin typeface="Avenir Next LT Pro" panose="020B0504020202020204" pitchFamily="34" charset="0"/>
              </a:rPr>
              <a:t>e</a:t>
            </a:r>
            <a:r>
              <a:rPr lang="it-IT" sz="1600" dirty="0">
                <a:latin typeface="Avenir Next LT Pro" panose="020B0504020202020204" pitchFamily="34" charset="0"/>
              </a:rPr>
              <a:t> comprende la  </a:t>
            </a:r>
            <a:r>
              <a:rPr lang="it-IT" sz="1600" b="1" dirty="0">
                <a:highlight>
                  <a:srgbClr val="FFFF00"/>
                </a:highlight>
                <a:latin typeface="Avenir Next LT Pro" panose="020B0504020202020204" pitchFamily="34" charset="0"/>
              </a:rPr>
              <a:t>Degustazione dei prodotti Perugina . </a:t>
            </a:r>
            <a:r>
              <a:rPr lang="it-IT" sz="1600" dirty="0">
                <a:latin typeface="Avenir Next LT Pro" panose="020B0504020202020204" pitchFamily="34" charset="0"/>
              </a:rPr>
              <a:t>Il periodo migliore per visitare la </a:t>
            </a:r>
            <a:r>
              <a:rPr lang="it-IT" sz="1600" b="1" dirty="0">
                <a:latin typeface="Avenir Next LT Pro" panose="020B0504020202020204" pitchFamily="34" charset="0"/>
              </a:rPr>
              <a:t>Fabbrica</a:t>
            </a:r>
            <a:r>
              <a:rPr lang="it-IT" sz="1600" dirty="0">
                <a:latin typeface="Avenir Next LT Pro" panose="020B0504020202020204" pitchFamily="34" charset="0"/>
              </a:rPr>
              <a:t> va da settembre a febbraio. Questo periodo non è favorevole alle scolaresche che ci raggiungono da fuori Regione mentre per le Scuole della provincia costituisce un’ottima opportunità con la magica visione dei reparti in funzione nel periodo meno congestionato di visite scolastiche. Approfittatene!</a:t>
            </a:r>
          </a:p>
          <a:p>
            <a:pPr marL="0" indent="0">
              <a:buNone/>
            </a:pPr>
            <a:r>
              <a:rPr lang="it-IT" sz="1600" dirty="0">
                <a:latin typeface="Avenir Next LT Pro" panose="020B0504020202020204" pitchFamily="34" charset="0"/>
              </a:rPr>
              <a:t>La </a:t>
            </a:r>
            <a:r>
              <a:rPr lang="it-IT" sz="1600" b="1" dirty="0">
                <a:highlight>
                  <a:srgbClr val="FFFF00"/>
                </a:highlight>
                <a:latin typeface="Avenir Next LT Pro" panose="020B0504020202020204" pitchFamily="34" charset="0"/>
              </a:rPr>
              <a:t>Scuola del Cioccolato Perugina, </a:t>
            </a:r>
            <a:r>
              <a:rPr lang="it-IT" sz="1600" dirty="0">
                <a:latin typeface="Avenir Next LT Pro" panose="020B0504020202020204" pitchFamily="34" charset="0"/>
              </a:rPr>
              <a:t>la prima in Italia aperta al pubblico, completamente dedicata al cioccolato è un luogo unico dove gli alunni possono vivere attività educative, divertenti e appassionanti guidati dai nostri famosi Maestri Cioccolatieri, protagonisti di numerosi premi, eventi e show. E’ un luogo di sperimentazione, creazione e formazione, un luogo dove imparare non è mai stato così goloso! </a:t>
            </a:r>
          </a:p>
        </p:txBody>
      </p:sp>
      <p:pic>
        <p:nvPicPr>
          <p:cNvPr id="7" name="Immagine 6">
            <a:extLst>
              <a:ext uri="{FF2B5EF4-FFF2-40B4-BE49-F238E27FC236}">
                <a16:creationId xmlns:a16="http://schemas.microsoft.com/office/drawing/2014/main" id="{F54DEF51-C35A-4CF6-A116-CE74C816B5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106" r="25775" b="-1"/>
          <a:stretch/>
        </p:blipFill>
        <p:spPr>
          <a:xfrm>
            <a:off x="20" y="10"/>
            <a:ext cx="4635571" cy="6857990"/>
          </a:xfrm>
          <a:prstGeom prst="rect">
            <a:avLst/>
          </a:prstGeom>
          <a:effectLst/>
        </p:spPr>
      </p:pic>
      <p:cxnSp>
        <p:nvCxnSpPr>
          <p:cNvPr id="22" name="Straight Connector 1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7CE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7491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B956D0C-0945-4E61-837D-580CAA56D788}"/>
              </a:ext>
            </a:extLst>
          </p:cNvPr>
          <p:cNvPicPr>
            <a:picLocks noChangeAspect="1"/>
          </p:cNvPicPr>
          <p:nvPr/>
        </p:nvPicPr>
        <p:blipFill rotWithShape="1">
          <a:blip r:embed="rId2">
            <a:extLst>
              <a:ext uri="{28A0092B-C50C-407E-A947-70E740481C1C}">
                <a14:useLocalDpi xmlns:a14="http://schemas.microsoft.com/office/drawing/2010/main" val="0"/>
              </a:ext>
            </a:extLst>
          </a:blip>
          <a:srcRect l="25491" r="29389" b="-1"/>
          <a:stretch/>
        </p:blipFill>
        <p:spPr>
          <a:xfrm>
            <a:off x="20" y="10"/>
            <a:ext cx="4635571" cy="6857990"/>
          </a:xfrm>
          <a:prstGeom prst="rect">
            <a:avLst/>
          </a:prstGeom>
          <a:effectLst/>
        </p:spPr>
      </p:pic>
      <p:sp>
        <p:nvSpPr>
          <p:cNvPr id="3" name="Segnaposto contenuto 2">
            <a:extLst>
              <a:ext uri="{FF2B5EF4-FFF2-40B4-BE49-F238E27FC236}">
                <a16:creationId xmlns:a16="http://schemas.microsoft.com/office/drawing/2014/main" id="{1DDDF729-C8AE-41BD-83D2-84ACCD6BE253}"/>
              </a:ext>
            </a:extLst>
          </p:cNvPr>
          <p:cNvSpPr>
            <a:spLocks noGrp="1"/>
          </p:cNvSpPr>
          <p:nvPr>
            <p:ph idx="1"/>
          </p:nvPr>
        </p:nvSpPr>
        <p:spPr>
          <a:xfrm>
            <a:off x="4916035" y="922582"/>
            <a:ext cx="4390525" cy="646330"/>
          </a:xfrm>
        </p:spPr>
        <p:txBody>
          <a:bodyPr vert="horz" lIns="91440" tIns="45720" rIns="91440" bIns="45720" rtlCol="0">
            <a:normAutofit/>
          </a:bodyPr>
          <a:lstStyle/>
          <a:p>
            <a:pPr>
              <a:spcBef>
                <a:spcPct val="0"/>
              </a:spcBef>
              <a:spcAft>
                <a:spcPts val="600"/>
              </a:spcAft>
              <a:buNone/>
            </a:pPr>
            <a:r>
              <a:rPr lang="it-IT" sz="2400" b="1" dirty="0">
                <a:latin typeface="Avenir Next LT Pro" panose="020B0504020202020204" pitchFamily="34" charset="0"/>
              </a:rPr>
              <a:t>LE AREE DELLA CASA</a:t>
            </a:r>
          </a:p>
        </p:txBody>
      </p:sp>
      <p:sp>
        <p:nvSpPr>
          <p:cNvPr id="2" name="CasellaDiTesto 1">
            <a:extLst>
              <a:ext uri="{FF2B5EF4-FFF2-40B4-BE49-F238E27FC236}">
                <a16:creationId xmlns:a16="http://schemas.microsoft.com/office/drawing/2014/main" id="{8C111A2D-F15F-49A6-948E-6DB4B27D2EA8}"/>
              </a:ext>
            </a:extLst>
          </p:cNvPr>
          <p:cNvSpPr txBox="1"/>
          <p:nvPr/>
        </p:nvSpPr>
        <p:spPr>
          <a:xfrm>
            <a:off x="5313680" y="1911290"/>
            <a:ext cx="3799840" cy="400110"/>
          </a:xfrm>
          <a:prstGeom prst="rect">
            <a:avLst/>
          </a:prstGeom>
          <a:solidFill>
            <a:schemeClr val="accent4">
              <a:lumMod val="40000"/>
              <a:lumOff val="60000"/>
            </a:schemeClr>
          </a:solidFill>
        </p:spPr>
        <p:txBody>
          <a:bodyPr wrap="square" rtlCol="0">
            <a:spAutoFit/>
          </a:bodyPr>
          <a:lstStyle/>
          <a:p>
            <a:r>
              <a:rPr lang="it-IT" sz="2000" b="1" dirty="0">
                <a:latin typeface="Avenir Next LT Pro" panose="020B0504020202020204" pitchFamily="34" charset="0"/>
              </a:rPr>
              <a:t>IL TOUR MUSEO</a:t>
            </a:r>
          </a:p>
        </p:txBody>
      </p:sp>
      <p:sp>
        <p:nvSpPr>
          <p:cNvPr id="4" name="CasellaDiTesto 3">
            <a:extLst>
              <a:ext uri="{FF2B5EF4-FFF2-40B4-BE49-F238E27FC236}">
                <a16:creationId xmlns:a16="http://schemas.microsoft.com/office/drawing/2014/main" id="{E0267FBB-331A-4404-B873-3EE98DE27C82}"/>
              </a:ext>
            </a:extLst>
          </p:cNvPr>
          <p:cNvSpPr txBox="1"/>
          <p:nvPr/>
        </p:nvSpPr>
        <p:spPr>
          <a:xfrm>
            <a:off x="5313680" y="2311400"/>
            <a:ext cx="5283200" cy="1200329"/>
          </a:xfrm>
          <a:prstGeom prst="rect">
            <a:avLst/>
          </a:prstGeom>
          <a:noFill/>
        </p:spPr>
        <p:txBody>
          <a:bodyPr wrap="square" rtlCol="0">
            <a:spAutoFit/>
          </a:bodyPr>
          <a:lstStyle/>
          <a:p>
            <a:r>
              <a:rPr lang="it-IT" dirty="0"/>
              <a:t>IL VIDEO</a:t>
            </a:r>
          </a:p>
          <a:p>
            <a:r>
              <a:rPr lang="it-IT" dirty="0"/>
              <a:t> LA DEGUSTAZIONE </a:t>
            </a:r>
          </a:p>
          <a:p>
            <a:r>
              <a:rPr lang="it-IT" dirty="0"/>
              <a:t> LA VISITA AL MUSEO</a:t>
            </a:r>
          </a:p>
          <a:p>
            <a:r>
              <a:rPr lang="it-IT" dirty="0"/>
              <a:t> LA VISITA ALLA FABBRICA</a:t>
            </a:r>
          </a:p>
        </p:txBody>
      </p:sp>
      <p:sp>
        <p:nvSpPr>
          <p:cNvPr id="6" name="CasellaDiTesto 5">
            <a:extLst>
              <a:ext uri="{FF2B5EF4-FFF2-40B4-BE49-F238E27FC236}">
                <a16:creationId xmlns:a16="http://schemas.microsoft.com/office/drawing/2014/main" id="{4063D662-4356-476F-8E03-87EE182E1FE5}"/>
              </a:ext>
            </a:extLst>
          </p:cNvPr>
          <p:cNvSpPr txBox="1"/>
          <p:nvPr/>
        </p:nvSpPr>
        <p:spPr>
          <a:xfrm>
            <a:off x="5313678" y="4346546"/>
            <a:ext cx="4876801" cy="400110"/>
          </a:xfrm>
          <a:prstGeom prst="rect">
            <a:avLst/>
          </a:prstGeom>
          <a:solidFill>
            <a:schemeClr val="accent2">
              <a:lumMod val="60000"/>
              <a:lumOff val="40000"/>
            </a:schemeClr>
          </a:solidFill>
        </p:spPr>
        <p:txBody>
          <a:bodyPr wrap="square" rtlCol="0">
            <a:spAutoFit/>
          </a:bodyPr>
          <a:lstStyle/>
          <a:p>
            <a:r>
              <a:rPr lang="it-IT" sz="2000" b="1" dirty="0">
                <a:latin typeface="Avenir Next LT Pro" panose="020B0504020202020204" pitchFamily="34" charset="0"/>
              </a:rPr>
              <a:t>LA SCUOLA DEL CIOCCOLATO</a:t>
            </a:r>
          </a:p>
        </p:txBody>
      </p:sp>
      <p:sp>
        <p:nvSpPr>
          <p:cNvPr id="7" name="CasellaDiTesto 6">
            <a:extLst>
              <a:ext uri="{FF2B5EF4-FFF2-40B4-BE49-F238E27FC236}">
                <a16:creationId xmlns:a16="http://schemas.microsoft.com/office/drawing/2014/main" id="{1257BFE2-9BD6-4D14-BCBE-AAC204C81460}"/>
              </a:ext>
            </a:extLst>
          </p:cNvPr>
          <p:cNvSpPr txBox="1"/>
          <p:nvPr/>
        </p:nvSpPr>
        <p:spPr>
          <a:xfrm>
            <a:off x="5313678" y="4825314"/>
            <a:ext cx="5283200" cy="1200329"/>
          </a:xfrm>
          <a:prstGeom prst="rect">
            <a:avLst/>
          </a:prstGeom>
          <a:noFill/>
        </p:spPr>
        <p:txBody>
          <a:bodyPr wrap="square" rtlCol="0">
            <a:spAutoFit/>
          </a:bodyPr>
          <a:lstStyle/>
          <a:p>
            <a:r>
              <a:rPr lang="it-IT" dirty="0"/>
              <a:t>LABORATORI LUDICO-DIDATTICI</a:t>
            </a:r>
          </a:p>
          <a:p>
            <a:r>
              <a:rPr lang="it-IT" dirty="0"/>
              <a:t>CORSI A TEMA </a:t>
            </a:r>
          </a:p>
          <a:p>
            <a:r>
              <a:rPr lang="it-IT" dirty="0"/>
              <a:t>EDUCATIONAL CON SHOWCOOKING</a:t>
            </a:r>
          </a:p>
          <a:p>
            <a:endParaRPr lang="it-IT" dirty="0"/>
          </a:p>
        </p:txBody>
      </p:sp>
    </p:spTree>
    <p:extLst>
      <p:ext uri="{BB962C8B-B14F-4D97-AF65-F5344CB8AC3E}">
        <p14:creationId xmlns:p14="http://schemas.microsoft.com/office/powerpoint/2010/main" val="3428137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365126"/>
            <a:ext cx="10515600" cy="1106426"/>
          </a:xfrm>
          <a:solidFill>
            <a:schemeClr val="accent4"/>
          </a:solidFill>
        </p:spPr>
        <p:txBody>
          <a:bodyPr vert="horz" lIns="91440" tIns="45720" rIns="91440" bIns="45720" rtlCol="0" anchor="ctr">
            <a:normAutofit/>
          </a:bodyPr>
          <a:lstStyle/>
          <a:p>
            <a:r>
              <a:rPr lang="it-IT" sz="3600" b="1" dirty="0">
                <a:latin typeface="Avenir Next LT Pro" panose="020B0504020202020204" pitchFamily="34" charset="0"/>
                <a:ea typeface="+mn-ea"/>
                <a:cs typeface="+mn-cs"/>
              </a:rPr>
              <a:t>Il PERCORSO della Casa del Cioccolato</a:t>
            </a:r>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graphicFrame>
        <p:nvGraphicFramePr>
          <p:cNvPr id="6" name="Segnaposto contenuto 5"/>
          <p:cNvGraphicFramePr>
            <a:graphicFrameLocks noGrp="1"/>
          </p:cNvGraphicFramePr>
          <p:nvPr>
            <p:ph idx="1"/>
            <p:extLst>
              <p:ext uri="{D42A27DB-BD31-4B8C-83A1-F6EECF244321}">
                <p14:modId xmlns:p14="http://schemas.microsoft.com/office/powerpoint/2010/main" val="955208359"/>
              </p:ext>
            </p:extLst>
          </p:nvPr>
        </p:nvGraphicFramePr>
        <p:xfrm>
          <a:off x="919950" y="2514304"/>
          <a:ext cx="9001208" cy="3299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magine 12"/>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Lst>
          </a:blip>
          <a:stretch>
            <a:fillRect/>
          </a:stretch>
        </p:blipFill>
        <p:spPr>
          <a:xfrm>
            <a:off x="1148817" y="3222147"/>
            <a:ext cx="1466817" cy="82517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Immagine 1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24392" y="2629212"/>
            <a:ext cx="1508718" cy="100552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Immagin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21292" y="2212780"/>
            <a:ext cx="1475497" cy="106846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7" name="Segnaposto contenuto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49617" y="2054737"/>
            <a:ext cx="1634020" cy="91913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Immagin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4452" y="1688512"/>
            <a:ext cx="1447736" cy="96515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asellaDiTesto 4">
            <a:extLst>
              <a:ext uri="{FF2B5EF4-FFF2-40B4-BE49-F238E27FC236}">
                <a16:creationId xmlns:a16="http://schemas.microsoft.com/office/drawing/2014/main" id="{6A65E01A-7657-43C2-B134-B037AF57A93E}"/>
              </a:ext>
            </a:extLst>
          </p:cNvPr>
          <p:cNvSpPr txBox="1"/>
          <p:nvPr/>
        </p:nvSpPr>
        <p:spPr>
          <a:xfrm>
            <a:off x="1311862" y="1942783"/>
            <a:ext cx="3025060" cy="590931"/>
          </a:xfrm>
          <a:prstGeom prst="rect">
            <a:avLst/>
          </a:prstGeom>
          <a:noFill/>
        </p:spPr>
        <p:txBody>
          <a:bodyPr wrap="square" rtlCol="0">
            <a:spAutoFit/>
          </a:bodyPr>
          <a:lstStyle/>
          <a:p>
            <a:pPr>
              <a:lnSpc>
                <a:spcPct val="90000"/>
              </a:lnSpc>
              <a:spcBef>
                <a:spcPct val="0"/>
              </a:spcBef>
            </a:pPr>
            <a:r>
              <a:rPr lang="it-IT" sz="3600" b="1" dirty="0">
                <a:latin typeface="Avenir Next LT Pro" panose="020B0504020202020204" pitchFamily="34" charset="0"/>
              </a:rPr>
              <a:t>Tour Museo </a:t>
            </a:r>
          </a:p>
        </p:txBody>
      </p:sp>
    </p:spTree>
    <p:extLst>
      <p:ext uri="{BB962C8B-B14F-4D97-AF65-F5344CB8AC3E}">
        <p14:creationId xmlns:p14="http://schemas.microsoft.com/office/powerpoint/2010/main" val="1655737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751005" y="648857"/>
            <a:ext cx="2915692" cy="803918"/>
          </a:xfrm>
          <a:solidFill>
            <a:schemeClr val="accent4"/>
          </a:solidFill>
        </p:spPr>
        <p:txBody>
          <a:bodyPr vert="horz" lIns="91440" tIns="45720" rIns="91440" bIns="45720" rtlCol="0" anchor="ctr">
            <a:normAutofit/>
          </a:bodyPr>
          <a:lstStyle/>
          <a:p>
            <a:r>
              <a:rPr lang="it-IT" sz="3200" b="1" dirty="0">
                <a:latin typeface="Avenir Next LT Pro" panose="020B0504020202020204" pitchFamily="34" charset="0"/>
                <a:ea typeface="+mn-ea"/>
                <a:cs typeface="+mn-cs"/>
              </a:rPr>
              <a:t>IL FILMATO</a:t>
            </a:r>
          </a:p>
        </p:txBody>
      </p:sp>
      <p:sp>
        <p:nvSpPr>
          <p:cNvPr id="3" name="Segnaposto contenuto 2"/>
          <p:cNvSpPr>
            <a:spLocks noGrp="1"/>
          </p:cNvSpPr>
          <p:nvPr>
            <p:ph idx="1"/>
          </p:nvPr>
        </p:nvSpPr>
        <p:spPr>
          <a:xfrm>
            <a:off x="763607" y="2944278"/>
            <a:ext cx="5783437" cy="2523762"/>
          </a:xfrm>
        </p:spPr>
        <p:txBody>
          <a:bodyPr>
            <a:noAutofit/>
          </a:bodyPr>
          <a:lstStyle/>
          <a:p>
            <a:pPr marL="0" indent="0">
              <a:buNone/>
            </a:pPr>
            <a:r>
              <a:rPr lang="it-IT" sz="2000" dirty="0">
                <a:solidFill>
                  <a:prstClr val="black"/>
                </a:solidFill>
                <a:latin typeface="Avenir Next LT Pro" panose="020B0504020202020204" pitchFamily="34" charset="0"/>
              </a:rPr>
              <a:t>Esistono 3 versioni:</a:t>
            </a:r>
          </a:p>
          <a:p>
            <a:pPr marL="800100" lvl="1" indent="-342900">
              <a:buFont typeface="Arial" panose="020B0604020202020204" pitchFamily="34" charset="0"/>
              <a:buAutoNum type="arabicParenR"/>
            </a:pPr>
            <a:r>
              <a:rPr lang="it-IT" sz="2000" dirty="0">
                <a:solidFill>
                  <a:prstClr val="black"/>
                </a:solidFill>
                <a:latin typeface="Avenir Next LT Pro" panose="020B0504020202020204" pitchFamily="34" charset="0"/>
              </a:rPr>
              <a:t>Istituzionale- italiano: produzione, storia e comunicazione. </a:t>
            </a:r>
          </a:p>
          <a:p>
            <a:pPr marL="800100" lvl="1" indent="-342900">
              <a:buAutoNum type="arabicParenR"/>
            </a:pPr>
            <a:r>
              <a:rPr lang="it-IT" sz="2000" dirty="0">
                <a:solidFill>
                  <a:prstClr val="black"/>
                </a:solidFill>
                <a:latin typeface="Avenir Next LT Pro" panose="020B0504020202020204" pitchFamily="34" charset="0"/>
              </a:rPr>
              <a:t>Bambini: la Produzione spiegata da un personaggio fumettistico. </a:t>
            </a:r>
          </a:p>
          <a:p>
            <a:pPr marL="800100" lvl="1" indent="-342900">
              <a:buFont typeface="Arial" panose="020B0604020202020204" pitchFamily="34" charset="0"/>
              <a:buAutoNum type="arabicParenR"/>
            </a:pPr>
            <a:r>
              <a:rPr lang="it-IT" sz="2000" dirty="0">
                <a:solidFill>
                  <a:prstClr val="black"/>
                </a:solidFill>
                <a:latin typeface="Avenir Next LT Pro" panose="020B0504020202020204" pitchFamily="34" charset="0"/>
              </a:rPr>
              <a:t>Inglese</a:t>
            </a:r>
          </a:p>
        </p:txBody>
      </p:sp>
      <p:pic>
        <p:nvPicPr>
          <p:cNvPr id="5" name="Immagine 4"/>
          <p:cNvPicPr>
            <a:picLocks noChangeAspect="1"/>
          </p:cNvPicPr>
          <p:nvPr/>
        </p:nvPicPr>
        <p:blipFill>
          <a:blip r:embed="rId2"/>
          <a:stretch>
            <a:fillRect/>
          </a:stretch>
        </p:blipFill>
        <p:spPr>
          <a:xfrm>
            <a:off x="7453124" y="2447358"/>
            <a:ext cx="4293207" cy="2415193"/>
          </a:xfrm>
          <a:prstGeom prst="rect">
            <a:avLst/>
          </a:prstGeom>
        </p:spPr>
      </p:pic>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
        <p:nvSpPr>
          <p:cNvPr id="8" name="Ovale 7">
            <a:extLst>
              <a:ext uri="{FF2B5EF4-FFF2-40B4-BE49-F238E27FC236}">
                <a16:creationId xmlns:a16="http://schemas.microsoft.com/office/drawing/2014/main" id="{CE0FAFB2-A1C8-4F25-935B-7FEF8489359B}"/>
              </a:ext>
            </a:extLst>
          </p:cNvPr>
          <p:cNvSpPr/>
          <p:nvPr/>
        </p:nvSpPr>
        <p:spPr>
          <a:xfrm>
            <a:off x="466938" y="471474"/>
            <a:ext cx="1839382" cy="1158685"/>
          </a:xfrm>
          <a:prstGeom prst="ellipse">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2000" b="1" dirty="0">
                <a:solidFill>
                  <a:schemeClr val="tx1"/>
                </a:solidFill>
                <a:latin typeface="Avenir Next LT Pro" panose="020B0504020202020204" pitchFamily="34" charset="0"/>
              </a:rPr>
              <a:t>TOUR MUSEO</a:t>
            </a:r>
          </a:p>
        </p:txBody>
      </p:sp>
    </p:spTree>
    <p:extLst>
      <p:ext uri="{BB962C8B-B14F-4D97-AF65-F5344CB8AC3E}">
        <p14:creationId xmlns:p14="http://schemas.microsoft.com/office/powerpoint/2010/main" val="61143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062892" y="565261"/>
            <a:ext cx="4033108" cy="803918"/>
          </a:xfrm>
          <a:solidFill>
            <a:schemeClr val="accent4"/>
          </a:solidFill>
        </p:spPr>
        <p:txBody>
          <a:bodyPr vert="horz" lIns="91440" tIns="45720" rIns="91440" bIns="45720" rtlCol="0" anchor="ctr">
            <a:normAutofit/>
          </a:bodyPr>
          <a:lstStyle/>
          <a:p>
            <a:r>
              <a:rPr lang="it-IT" sz="3200" b="1" dirty="0">
                <a:latin typeface="Avenir Next LT Pro" panose="020B0504020202020204" pitchFamily="34" charset="0"/>
                <a:ea typeface="+mn-ea"/>
                <a:cs typeface="+mn-cs"/>
              </a:rPr>
              <a:t>VISITA AL MUSEO</a:t>
            </a:r>
          </a:p>
        </p:txBody>
      </p:sp>
      <p:sp>
        <p:nvSpPr>
          <p:cNvPr id="3" name="Segnaposto contenuto 2"/>
          <p:cNvSpPr>
            <a:spLocks noGrp="1"/>
          </p:cNvSpPr>
          <p:nvPr>
            <p:ph idx="1"/>
          </p:nvPr>
        </p:nvSpPr>
        <p:spPr>
          <a:xfrm>
            <a:off x="488093" y="1733005"/>
            <a:ext cx="6141336" cy="3991923"/>
          </a:xfrm>
        </p:spPr>
        <p:txBody>
          <a:bodyPr>
            <a:normAutofit/>
          </a:bodyPr>
          <a:lstStyle/>
          <a:p>
            <a:pPr marL="0" indent="0">
              <a:buNone/>
            </a:pPr>
            <a:endParaRPr lang="it-IT" sz="2400" dirty="0"/>
          </a:p>
          <a:p>
            <a:pPr marL="0" indent="0">
              <a:buNone/>
            </a:pPr>
            <a:r>
              <a:rPr lang="it-IT" sz="2000" dirty="0">
                <a:solidFill>
                  <a:prstClr val="black"/>
                </a:solidFill>
                <a:latin typeface="Avenir Next LT Pro" panose="020B0504020202020204" pitchFamily="34" charset="0"/>
              </a:rPr>
              <a:t>Una Galleria ricca di incarti, confezioni e manifesti tratti dall’Archivio Storico Buitoni Perugina. </a:t>
            </a:r>
          </a:p>
          <a:p>
            <a:pPr marL="457200" lvl="1" indent="0">
              <a:buNone/>
            </a:pPr>
            <a:endParaRPr lang="it-IT" sz="2000" dirty="0">
              <a:solidFill>
                <a:prstClr val="black"/>
              </a:solidFill>
              <a:latin typeface="Avenir Next LT Pro" panose="020B0504020202020204" pitchFamily="34" charset="0"/>
            </a:endParaRPr>
          </a:p>
          <a:p>
            <a:pPr marL="457200" lvl="1" indent="0">
              <a:buNone/>
            </a:pPr>
            <a:r>
              <a:rPr lang="it-IT" sz="2000" dirty="0">
                <a:solidFill>
                  <a:prstClr val="black"/>
                </a:solidFill>
                <a:latin typeface="Avenir Next LT Pro" panose="020B0504020202020204" pitchFamily="34" charset="0"/>
              </a:rPr>
              <a:t>Nel corso della visita viene spiegata l’origine e la storia del cacao. Presenti </a:t>
            </a:r>
            <a:r>
              <a:rPr lang="it-IT" sz="2000" dirty="0" err="1">
                <a:solidFill>
                  <a:prstClr val="black"/>
                </a:solidFill>
                <a:latin typeface="Avenir Next LT Pro" panose="020B0504020202020204" pitchFamily="34" charset="0"/>
              </a:rPr>
              <a:t>cabosse</a:t>
            </a:r>
            <a:r>
              <a:rPr lang="it-IT" sz="2000" dirty="0">
                <a:solidFill>
                  <a:prstClr val="black"/>
                </a:solidFill>
                <a:latin typeface="Avenir Next LT Pro" panose="020B0504020202020204" pitchFamily="34" charset="0"/>
              </a:rPr>
              <a:t>, semi di cacao ed antichi strumenti di lavorazione.</a:t>
            </a:r>
          </a:p>
          <a:p>
            <a:pPr marL="457200" lvl="1" indent="0">
              <a:buNone/>
            </a:pPr>
            <a:endParaRPr lang="it-IT" sz="2000" dirty="0">
              <a:solidFill>
                <a:prstClr val="black"/>
              </a:solidFill>
              <a:latin typeface="Avenir Next LT Pro" panose="020B0504020202020204" pitchFamily="34" charset="0"/>
            </a:endParaRPr>
          </a:p>
          <a:p>
            <a:pPr marL="457200" lvl="1" indent="0">
              <a:buNone/>
            </a:pPr>
            <a:r>
              <a:rPr lang="it-IT" sz="2000" dirty="0">
                <a:solidFill>
                  <a:prstClr val="black"/>
                </a:solidFill>
                <a:latin typeface="Avenir Next LT Pro" panose="020B0504020202020204" pitchFamily="34" charset="0"/>
              </a:rPr>
              <a:t>La visita prosegue verso la Fabbrica</a:t>
            </a: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
        <p:nvSpPr>
          <p:cNvPr id="9" name="Ovale 8">
            <a:extLst>
              <a:ext uri="{FF2B5EF4-FFF2-40B4-BE49-F238E27FC236}">
                <a16:creationId xmlns:a16="http://schemas.microsoft.com/office/drawing/2014/main" id="{39719828-114C-48A5-BD54-F7175F4566A8}"/>
              </a:ext>
            </a:extLst>
          </p:cNvPr>
          <p:cNvSpPr/>
          <p:nvPr/>
        </p:nvSpPr>
        <p:spPr>
          <a:xfrm>
            <a:off x="279361" y="511689"/>
            <a:ext cx="1250102" cy="857490"/>
          </a:xfrm>
          <a:prstGeom prst="ellipse">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400" b="1" dirty="0">
                <a:solidFill>
                  <a:schemeClr val="tx1"/>
                </a:solidFill>
                <a:latin typeface="Avenir Next LT Pro" panose="020B0504020202020204" pitchFamily="34" charset="0"/>
              </a:rPr>
              <a:t>TOUR MUSEO</a:t>
            </a:r>
          </a:p>
        </p:txBody>
      </p:sp>
      <p:pic>
        <p:nvPicPr>
          <p:cNvPr id="7" name="Immagine 6" descr="Immagine che contiene pavimento, soffitto, interni, inpiedi&#10;&#10;Descrizione generata automaticamente">
            <a:extLst>
              <a:ext uri="{FF2B5EF4-FFF2-40B4-BE49-F238E27FC236}">
                <a16:creationId xmlns:a16="http://schemas.microsoft.com/office/drawing/2014/main" id="{FE51CABD-0C78-46DB-ADF9-6D6106DC9D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29" y="3246811"/>
            <a:ext cx="4436677" cy="2495479"/>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8CA1D282-1B40-41C5-824F-43CB93A90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29" y="117844"/>
            <a:ext cx="4436677" cy="2957785"/>
          </a:xfrm>
          <a:prstGeom prst="rect">
            <a:avLst/>
          </a:prstGeom>
        </p:spPr>
      </p:pic>
    </p:spTree>
    <p:extLst>
      <p:ext uri="{BB962C8B-B14F-4D97-AF65-F5344CB8AC3E}">
        <p14:creationId xmlns:p14="http://schemas.microsoft.com/office/powerpoint/2010/main" val="250506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17487" y="363008"/>
            <a:ext cx="3807905" cy="803918"/>
          </a:xfrm>
          <a:solidFill>
            <a:schemeClr val="accent4"/>
          </a:solidFill>
        </p:spPr>
        <p:txBody>
          <a:bodyPr vert="horz" lIns="91440" tIns="45720" rIns="91440" bIns="45720" rtlCol="0" anchor="ctr">
            <a:normAutofit fontScale="90000"/>
          </a:bodyPr>
          <a:lstStyle/>
          <a:p>
            <a:r>
              <a:rPr lang="it-IT" sz="3200" b="1" dirty="0">
                <a:latin typeface="Avenir Next LT Pro" panose="020B0504020202020204" pitchFamily="34" charset="0"/>
                <a:ea typeface="+mn-ea"/>
                <a:cs typeface="+mn-cs"/>
              </a:rPr>
              <a:t>LA DEGUSTAZIONE</a:t>
            </a:r>
          </a:p>
        </p:txBody>
      </p:sp>
      <p:sp>
        <p:nvSpPr>
          <p:cNvPr id="3" name="Segnaposto contenuto 2"/>
          <p:cNvSpPr>
            <a:spLocks noGrp="1"/>
          </p:cNvSpPr>
          <p:nvPr>
            <p:ph idx="1"/>
          </p:nvPr>
        </p:nvSpPr>
        <p:spPr>
          <a:xfrm>
            <a:off x="1179215" y="1632261"/>
            <a:ext cx="9908570" cy="803919"/>
          </a:xfrm>
        </p:spPr>
        <p:txBody>
          <a:bodyPr>
            <a:normAutofit/>
          </a:bodyPr>
          <a:lstStyle/>
          <a:p>
            <a:pPr marL="0" indent="0" algn="ctr">
              <a:buNone/>
            </a:pPr>
            <a:r>
              <a:rPr lang="it-IT" sz="2000" dirty="0">
                <a:solidFill>
                  <a:prstClr val="black"/>
                </a:solidFill>
                <a:latin typeface="Avenir Next LT Pro" panose="020B0504020202020204" pitchFamily="34" charset="0"/>
              </a:rPr>
              <a:t>UN GOLOSO ASSAGGIO di PRODOTTI PERUGINA</a:t>
            </a:r>
          </a:p>
          <a:p>
            <a:pPr marL="0" indent="0">
              <a:buNone/>
            </a:pPr>
            <a:r>
              <a:rPr lang="it-IT" sz="2000" dirty="0">
                <a:solidFill>
                  <a:prstClr val="black"/>
                </a:solidFill>
                <a:latin typeface="Avenir Next LT Pro" panose="020B0504020202020204" pitchFamily="34" charset="0"/>
              </a:rPr>
              <a:t> con la spiegazione delle principali caratteristiche dei prodotti in degustazione</a:t>
            </a:r>
          </a:p>
          <a:p>
            <a:pPr marL="0" indent="0">
              <a:buNone/>
            </a:pPr>
            <a:endParaRPr lang="it-IT" sz="2000" dirty="0">
              <a:solidFill>
                <a:prstClr val="black"/>
              </a:solidFill>
              <a:latin typeface="Avenir Next LT Pro" panose="020B0504020202020204" pitchFamily="34" charset="0"/>
            </a:endParaRPr>
          </a:p>
          <a:p>
            <a:pPr marL="0" indent="0">
              <a:buNone/>
            </a:pPr>
            <a:endParaRPr lang="it-IT" sz="20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314" y="2620378"/>
            <a:ext cx="3673105" cy="2659834"/>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1821" y="2695564"/>
            <a:ext cx="4243166" cy="2509462"/>
          </a:xfrm>
          <a:prstGeom prst="rect">
            <a:avLst/>
          </a:prstGeom>
        </p:spPr>
      </p:pic>
      <p:pic>
        <p:nvPicPr>
          <p:cNvPr id="12" name="Immagine 11"/>
          <p:cNvPicPr>
            <a:picLocks noChangeAspect="1"/>
          </p:cNvPicPr>
          <p:nvPr/>
        </p:nvPicPr>
        <p:blipFill rotWithShape="1">
          <a:blip r:embed="rId4"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
        <p:nvSpPr>
          <p:cNvPr id="4" name="CasellaDiTesto 3">
            <a:extLst>
              <a:ext uri="{FF2B5EF4-FFF2-40B4-BE49-F238E27FC236}">
                <a16:creationId xmlns:a16="http://schemas.microsoft.com/office/drawing/2014/main" id="{BD26F3D7-FE78-4458-8E46-0D48DC4CF6DA}"/>
              </a:ext>
            </a:extLst>
          </p:cNvPr>
          <p:cNvSpPr txBox="1"/>
          <p:nvPr/>
        </p:nvSpPr>
        <p:spPr>
          <a:xfrm>
            <a:off x="1570314" y="5432076"/>
            <a:ext cx="9643786" cy="615553"/>
          </a:xfrm>
          <a:prstGeom prst="rect">
            <a:avLst/>
          </a:prstGeom>
          <a:noFill/>
        </p:spPr>
        <p:txBody>
          <a:bodyPr wrap="square" rtlCol="0">
            <a:spAutoFit/>
          </a:bodyPr>
          <a:lstStyle/>
          <a:p>
            <a:r>
              <a:rPr lang="it-IT" dirty="0">
                <a:solidFill>
                  <a:prstClr val="black"/>
                </a:solidFill>
                <a:latin typeface="Avenir Next LT Pro" panose="020B0504020202020204" pitchFamily="34" charset="0"/>
              </a:rPr>
              <a:t>Una carrellata di antichi macchinari precede l’ingresso alla </a:t>
            </a:r>
            <a:r>
              <a:rPr lang="it-IT" b="1" dirty="0">
                <a:solidFill>
                  <a:prstClr val="black"/>
                </a:solidFill>
                <a:latin typeface="Avenir Next LT Pro" panose="020B0504020202020204" pitchFamily="34" charset="0"/>
              </a:rPr>
              <a:t>PASSERELLA PRODUTTIVA </a:t>
            </a:r>
          </a:p>
          <a:p>
            <a:endParaRPr lang="it-IT" sz="1600" dirty="0"/>
          </a:p>
        </p:txBody>
      </p:sp>
      <p:sp>
        <p:nvSpPr>
          <p:cNvPr id="5" name="CasellaDiTesto 4">
            <a:extLst>
              <a:ext uri="{FF2B5EF4-FFF2-40B4-BE49-F238E27FC236}">
                <a16:creationId xmlns:a16="http://schemas.microsoft.com/office/drawing/2014/main" id="{2FED6BD9-CFDE-46C1-8BD6-A8EE2E811614}"/>
              </a:ext>
            </a:extLst>
          </p:cNvPr>
          <p:cNvSpPr txBox="1"/>
          <p:nvPr/>
        </p:nvSpPr>
        <p:spPr>
          <a:xfrm>
            <a:off x="508000" y="5739486"/>
            <a:ext cx="11176000" cy="369332"/>
          </a:xfrm>
          <a:prstGeom prst="rect">
            <a:avLst/>
          </a:prstGeom>
          <a:noFill/>
        </p:spPr>
        <p:txBody>
          <a:bodyPr wrap="square" rtlCol="0">
            <a:spAutoFit/>
          </a:bodyPr>
          <a:lstStyle/>
          <a:p>
            <a:r>
              <a:rPr lang="it-IT" dirty="0">
                <a:highlight>
                  <a:srgbClr val="FFFF00"/>
                </a:highlight>
              </a:rPr>
              <a:t>ATTENZIONE: Con la Normativa </a:t>
            </a:r>
            <a:r>
              <a:rPr lang="it-IT" dirty="0" err="1">
                <a:highlight>
                  <a:srgbClr val="FFFF00"/>
                </a:highlight>
              </a:rPr>
              <a:t>antiCovid</a:t>
            </a:r>
            <a:r>
              <a:rPr lang="it-IT" dirty="0">
                <a:highlight>
                  <a:srgbClr val="FFFF00"/>
                </a:highlight>
              </a:rPr>
              <a:t>, la degustazione si svolge in sala video, da seduti, e con prodotti incartati</a:t>
            </a:r>
          </a:p>
        </p:txBody>
      </p:sp>
      <p:sp>
        <p:nvSpPr>
          <p:cNvPr id="11" name="Ovale 10">
            <a:extLst>
              <a:ext uri="{FF2B5EF4-FFF2-40B4-BE49-F238E27FC236}">
                <a16:creationId xmlns:a16="http://schemas.microsoft.com/office/drawing/2014/main" id="{2EC95C6E-96C9-4BD2-8CE9-935DD59F5DC2}"/>
              </a:ext>
            </a:extLst>
          </p:cNvPr>
          <p:cNvSpPr/>
          <p:nvPr/>
        </p:nvSpPr>
        <p:spPr>
          <a:xfrm>
            <a:off x="1300058" y="320437"/>
            <a:ext cx="1250102" cy="857490"/>
          </a:xfrm>
          <a:prstGeom prst="ellipse">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400" b="1" dirty="0">
                <a:solidFill>
                  <a:schemeClr val="tx1"/>
                </a:solidFill>
                <a:latin typeface="Avenir Next LT Pro" panose="020B0504020202020204" pitchFamily="34" charset="0"/>
              </a:rPr>
              <a:t>TOUR MUSEO</a:t>
            </a:r>
          </a:p>
        </p:txBody>
      </p:sp>
    </p:spTree>
    <p:extLst>
      <p:ext uri="{BB962C8B-B14F-4D97-AF65-F5344CB8AC3E}">
        <p14:creationId xmlns:p14="http://schemas.microsoft.com/office/powerpoint/2010/main" val="451093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889873" y="309073"/>
            <a:ext cx="3379079" cy="803918"/>
          </a:xfrm>
          <a:solidFill>
            <a:schemeClr val="accent4"/>
          </a:solidFill>
        </p:spPr>
        <p:txBody>
          <a:bodyPr vert="horz" lIns="91440" tIns="45720" rIns="91440" bIns="45720" rtlCol="0" anchor="ctr">
            <a:normAutofit/>
          </a:bodyPr>
          <a:lstStyle/>
          <a:p>
            <a:r>
              <a:rPr lang="it-IT" sz="3200" b="1" dirty="0">
                <a:latin typeface="Avenir Next LT Pro" panose="020B0504020202020204" pitchFamily="34" charset="0"/>
                <a:ea typeface="+mn-ea"/>
                <a:cs typeface="+mn-cs"/>
              </a:rPr>
              <a:t>LA FABBRICA</a:t>
            </a:r>
          </a:p>
        </p:txBody>
      </p:sp>
      <p:sp>
        <p:nvSpPr>
          <p:cNvPr id="3" name="Segnaposto contenuto 2"/>
          <p:cNvSpPr>
            <a:spLocks noGrp="1"/>
          </p:cNvSpPr>
          <p:nvPr>
            <p:ph idx="1"/>
          </p:nvPr>
        </p:nvSpPr>
        <p:spPr>
          <a:xfrm>
            <a:off x="1402961" y="1226213"/>
            <a:ext cx="9052112" cy="706107"/>
          </a:xfrm>
        </p:spPr>
        <p:txBody>
          <a:bodyPr>
            <a:normAutofit/>
          </a:bodyPr>
          <a:lstStyle/>
          <a:p>
            <a:pPr marL="0" indent="0">
              <a:buNone/>
            </a:pPr>
            <a:r>
              <a:rPr lang="it-IT" sz="2000" dirty="0">
                <a:solidFill>
                  <a:prstClr val="black"/>
                </a:solidFill>
                <a:latin typeface="Avenir Next LT Pro" panose="020B0504020202020204" pitchFamily="34" charset="0"/>
              </a:rPr>
              <a:t>Da un Percorso sopraelevato è possibile osservare i reparti in funzione: Baci Perugina, Tavolette, Uova di Pasqua</a:t>
            </a:r>
          </a:p>
          <a:p>
            <a:pPr marL="342900" indent="-342900">
              <a:buAutoNum type="alphaUcParenR"/>
            </a:pPr>
            <a:endParaRPr lang="it-IT" sz="2200" dirty="0"/>
          </a:p>
          <a:p>
            <a:pPr marL="457200" lvl="1" indent="0">
              <a:buNone/>
            </a:pPr>
            <a:endParaRPr lang="it-IT" sz="1800" dirty="0"/>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2961" y="1932321"/>
            <a:ext cx="2337374" cy="3146164"/>
          </a:xfrm>
          <a:prstGeom prst="rect">
            <a:avLst/>
          </a:prstGeom>
        </p:spPr>
      </p:pic>
      <p:pic>
        <p:nvPicPr>
          <p:cNvPr id="9" name="Segnaposto contenuto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6634" y="2284866"/>
            <a:ext cx="4339686" cy="2441073"/>
          </a:xfrm>
          <a:prstGeom prst="rect">
            <a:avLst/>
          </a:prstGeom>
        </p:spPr>
      </p:pic>
      <p:sp>
        <p:nvSpPr>
          <p:cNvPr id="11" name="CasellaDiTesto 10"/>
          <p:cNvSpPr txBox="1"/>
          <p:nvPr/>
        </p:nvSpPr>
        <p:spPr>
          <a:xfrm>
            <a:off x="1402961" y="5078485"/>
            <a:ext cx="9789229" cy="1200329"/>
          </a:xfrm>
          <a:prstGeom prst="rect">
            <a:avLst/>
          </a:prstGeom>
          <a:solidFill>
            <a:srgbClr val="FFFF00"/>
          </a:solidFill>
        </p:spPr>
        <p:txBody>
          <a:bodyPr wrap="square" rtlCol="0">
            <a:spAutoFit/>
          </a:bodyPr>
          <a:lstStyle/>
          <a:p>
            <a:r>
              <a:rPr lang="it-IT" sz="2400" dirty="0"/>
              <a:t>NB: La presenza della produzione è subordinata al calendario produttivo. </a:t>
            </a:r>
          </a:p>
          <a:p>
            <a:r>
              <a:rPr lang="it-IT" sz="2400" b="1" dirty="0"/>
              <a:t>Il periodo migliore per vedere la Fabbrica in funzione va da settembre a febbraio, dal lunedì al venerdì</a:t>
            </a:r>
          </a:p>
        </p:txBody>
      </p:sp>
      <p:pic>
        <p:nvPicPr>
          <p:cNvPr id="12" name="Immagine 11"/>
          <p:cNvPicPr>
            <a:picLocks noChangeAspect="1"/>
          </p:cNvPicPr>
          <p:nvPr/>
        </p:nvPicPr>
        <p:blipFill rotWithShape="1">
          <a:blip r:embed="rId4" cstate="print">
            <a:extLst>
              <a:ext uri="{28A0092B-C50C-407E-A947-70E740481C1C}">
                <a14:useLocalDpi xmlns:a14="http://schemas.microsoft.com/office/drawing/2010/main" val="0"/>
              </a:ext>
            </a:extLst>
          </a:blip>
          <a:srcRect l="7478" t="7142" r="6770" b="4849"/>
          <a:stretch/>
        </p:blipFill>
        <p:spPr>
          <a:xfrm>
            <a:off x="11066106" y="6031048"/>
            <a:ext cx="805747" cy="826952"/>
          </a:xfrm>
          <a:prstGeom prst="rect">
            <a:avLst/>
          </a:prstGeom>
        </p:spPr>
      </p:pic>
      <p:sp>
        <p:nvSpPr>
          <p:cNvPr id="10" name="Ovale 9">
            <a:extLst>
              <a:ext uri="{FF2B5EF4-FFF2-40B4-BE49-F238E27FC236}">
                <a16:creationId xmlns:a16="http://schemas.microsoft.com/office/drawing/2014/main" id="{429A7EF2-B544-4222-A6FA-220003915B19}"/>
              </a:ext>
            </a:extLst>
          </p:cNvPr>
          <p:cNvSpPr/>
          <p:nvPr/>
        </p:nvSpPr>
        <p:spPr>
          <a:xfrm>
            <a:off x="1424162" y="150441"/>
            <a:ext cx="1250102" cy="857490"/>
          </a:xfrm>
          <a:prstGeom prst="ellipse">
            <a:avLst/>
          </a:prstGeom>
          <a:solidFill>
            <a:schemeClr val="accent4">
              <a:lumMod val="40000"/>
              <a:lumOff val="6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it-IT" sz="1400" b="1" dirty="0">
                <a:solidFill>
                  <a:schemeClr val="tx1"/>
                </a:solidFill>
                <a:latin typeface="Avenir Next LT Pro" panose="020B0504020202020204" pitchFamily="34" charset="0"/>
              </a:rPr>
              <a:t>TOUR MUSEO</a:t>
            </a:r>
          </a:p>
        </p:txBody>
      </p:sp>
    </p:spTree>
    <p:extLst>
      <p:ext uri="{BB962C8B-B14F-4D97-AF65-F5344CB8AC3E}">
        <p14:creationId xmlns:p14="http://schemas.microsoft.com/office/powerpoint/2010/main" val="4216414002"/>
      </p:ext>
    </p:extLst>
  </p:cSld>
  <p:clrMapOvr>
    <a:masterClrMapping/>
  </p:clrMapOvr>
</p:sld>
</file>

<file path=ppt/theme/theme1.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1503</TotalTime>
  <Words>1618</Words>
  <Application>Microsoft Office PowerPoint</Application>
  <PresentationFormat>Widescreen</PresentationFormat>
  <Paragraphs>181</Paragraphs>
  <Slides>20</Slides>
  <Notes>0</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1_Tema di Office</vt:lpstr>
      <vt:lpstr>2_Tema di Office</vt:lpstr>
      <vt:lpstr>Casa del Cioccolato Perugina </vt:lpstr>
      <vt:lpstr>UN PRIMATO UMBRO</vt:lpstr>
      <vt:lpstr>Proprio nel nostro territorio!</vt:lpstr>
      <vt:lpstr>PowerPoint Presentation</vt:lpstr>
      <vt:lpstr>Il PERCORSO della Casa del Cioccolato</vt:lpstr>
      <vt:lpstr>IL FILMATO</vt:lpstr>
      <vt:lpstr>VISITA AL MUSEO</vt:lpstr>
      <vt:lpstr>LA DEGUSTAZIONE</vt:lpstr>
      <vt:lpstr>LA FABBRICA</vt:lpstr>
      <vt:lpstr>PowerPoint Presentation</vt:lpstr>
      <vt:lpstr>PowerPoint Presentation</vt:lpstr>
      <vt:lpstr>LABORATORI DIDATTICO-CREATIVI</vt:lpstr>
      <vt:lpstr>CORSI A TEMA</vt:lpstr>
      <vt:lpstr>EDUCATIONAL con SHOWCOOKING</vt:lpstr>
      <vt:lpstr>SPECIALE ISTITUTI ALBERGHIERI: CORSI FUTURA PROFESSIONE</vt:lpstr>
      <vt:lpstr>LE PROPOSTE DELLA CASA ALLE SCUOLE</vt:lpstr>
      <vt:lpstr>PowerPoint Presentation</vt:lpstr>
      <vt:lpstr>PowerPoint Presentation</vt:lpstr>
      <vt:lpstr>PowerPoint Presentation</vt:lpstr>
      <vt:lpstr>LO SHOP PERUGINA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Casa del Cioccolato Perugina</dc:title>
  <dc:creator>Mencaroni,Cristina,SSISTO,Responsabile casa cioccolato,museo,shop</dc:creator>
  <cp:lastModifiedBy>Bovari,Lucia,IT-S. Sisto</cp:lastModifiedBy>
  <cp:revision>339</cp:revision>
  <dcterms:created xsi:type="dcterms:W3CDTF">2020-01-24T13:28:14Z</dcterms:created>
  <dcterms:modified xsi:type="dcterms:W3CDTF">2022-11-04T12:22:00Z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ada0a2f-b917-4d51-b0d0-d418a10c8b23_Enabled">
    <vt:lpwstr>True</vt:lpwstr>
  </property>
  <property fmtid="{D5CDD505-2E9C-101B-9397-08002B2CF9AE}" pid="3" name="MSIP_Label_1ada0a2f-b917-4d51-b0d0-d418a10c8b23_SiteId">
    <vt:lpwstr>12a3af23-a769-4654-847f-958f3d479f4a</vt:lpwstr>
  </property>
  <property fmtid="{D5CDD505-2E9C-101B-9397-08002B2CF9AE}" pid="4" name="MSIP_Label_1ada0a2f-b917-4d51-b0d0-d418a10c8b23_SetDate">
    <vt:lpwstr>2020-01-24T13:33:51.4409047Z</vt:lpwstr>
  </property>
  <property fmtid="{D5CDD505-2E9C-101B-9397-08002B2CF9AE}" pid="5" name="MSIP_Label_1ada0a2f-b917-4d51-b0d0-d418a10c8b23_Name">
    <vt:lpwstr>General Use</vt:lpwstr>
  </property>
  <property fmtid="{D5CDD505-2E9C-101B-9397-08002B2CF9AE}" pid="6" name="MSIP_Label_1ada0a2f-b917-4d51-b0d0-d418a10c8b23_ActionId">
    <vt:lpwstr>03bb3417-0876-40ba-bf35-768230c30f67</vt:lpwstr>
  </property>
  <property fmtid="{D5CDD505-2E9C-101B-9397-08002B2CF9AE}" pid="7" name="MSIP_Label_1ada0a2f-b917-4d51-b0d0-d418a10c8b23_Extended_MSFT_Method">
    <vt:lpwstr>Automatic</vt:lpwstr>
  </property>
  <property fmtid="{D5CDD505-2E9C-101B-9397-08002B2CF9AE}" pid="8" name="Sensitivity">
    <vt:lpwstr>General Use</vt:lpwstr>
  </property>
</Properties>
</file>