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9" autoAdjust="0"/>
    <p:restoredTop sz="92000" autoAdjust="0"/>
  </p:normalViewPr>
  <p:slideViewPr>
    <p:cSldViewPr snapToGrid="0">
      <p:cViewPr varScale="1">
        <p:scale>
          <a:sx n="76" d="100"/>
          <a:sy n="76" d="100"/>
        </p:scale>
        <p:origin x="98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ana Carbone" userId="eed17cb55c0bf4e9" providerId="LiveId" clId="{2561DFC9-6C19-4EF3-B86E-271ECCBE9E3E}"/>
    <pc:docChg chg="delSld">
      <pc:chgData name="Eliana Carbone" userId="eed17cb55c0bf4e9" providerId="LiveId" clId="{2561DFC9-6C19-4EF3-B86E-271ECCBE9E3E}" dt="2022-08-25T16:40:23.779" v="0" actId="2696"/>
      <pc:docMkLst>
        <pc:docMk/>
      </pc:docMkLst>
      <pc:sldChg chg="del">
        <pc:chgData name="Eliana Carbone" userId="eed17cb55c0bf4e9" providerId="LiveId" clId="{2561DFC9-6C19-4EF3-B86E-271ECCBE9E3E}" dt="2022-08-25T16:40:23.779" v="0" actId="2696"/>
        <pc:sldMkLst>
          <pc:docMk/>
          <pc:sldMk cId="1498361010" sldId="2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4E568-B06D-400A-A5C4-A810ABBFE309}" type="datetimeFigureOut">
              <a:rPr lang="it-IT" smtClean="0"/>
              <a:t>25/08/2022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1819E-F0D6-432F-9AC7-8B835FCD6B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0257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1819E-F0D6-432F-9AC7-8B835FCD6B6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3654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972839-9C2B-4E00-8191-2443115335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6022F43-3175-4197-A5C4-6712D8D707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895669-4542-4F56-A0B8-3E7F2206F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01F3-93AA-41AC-8841-2BD20BFF7B95}" type="datetimeFigureOut">
              <a:rPr lang="it-IT" smtClean="0"/>
              <a:t>25/08/2022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D28F44-C7CC-412C-8EE2-55BADDFE6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357BE5-0BFE-4319-B8A8-82CD8D801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462B-04B6-40F8-A669-FE71F2EF48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6803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951D12-82B6-494F-B70D-94CCCDD04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D8694B8-358A-47AA-A33B-D190BEE36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832CAA-30AC-4C3D-A21A-0AB50BFCD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01F3-93AA-41AC-8841-2BD20BFF7B95}" type="datetimeFigureOut">
              <a:rPr lang="it-IT" smtClean="0"/>
              <a:t>25/08/2022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26DA53-B82C-4134-9140-C45695A64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A5C9FFD-CD71-4DD3-AA26-5EA2E9749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462B-04B6-40F8-A669-FE71F2EF48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0616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033D62A-4AAB-4E64-B74C-83FD20012B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6519210-D408-4987-83C4-AB677F898C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F02FE5-79F5-496F-810B-3447DE1F2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01F3-93AA-41AC-8841-2BD20BFF7B95}" type="datetimeFigureOut">
              <a:rPr lang="it-IT" smtClean="0"/>
              <a:t>25/08/2022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ECA56F7-E255-4B53-9E78-27F52EFB8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20F1F6F-D253-47C2-B7A7-349E1F396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462B-04B6-40F8-A669-FE71F2EF48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347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D3DE69-B64C-49C7-A1B7-A29DD49E0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3B6E04-5762-4ADD-98F0-A21437EA3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A86A1C-5592-4768-85AD-71D78687D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01F3-93AA-41AC-8841-2BD20BFF7B95}" type="datetimeFigureOut">
              <a:rPr lang="it-IT" smtClean="0"/>
              <a:t>25/08/2022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059885-1B97-4E87-91B1-C9F98994F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413265-154F-4887-BBB0-F8626621A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462B-04B6-40F8-A669-FE71F2EF48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76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E1FD0B-6736-40C1-B458-A2DEB1374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2BDFBFF-70B2-499E-9D68-AA78DB56C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4AEFC1-4626-4FB7-8A41-863CC9024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01F3-93AA-41AC-8841-2BD20BFF7B95}" type="datetimeFigureOut">
              <a:rPr lang="it-IT" smtClean="0"/>
              <a:t>25/08/2022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C4D010-90BB-47DF-98D6-42547604D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9A4DD1-9A27-40E6-8AAA-58ADB9A3D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462B-04B6-40F8-A669-FE71F2EF48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385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FC8846-3240-4C74-82DA-2364F47C8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72D4D7-52D1-4882-ABCB-4E69FBD72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9E76E77-276E-4447-8E48-41872FE0D2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922DB1C-4421-423B-89D9-3D187F516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01F3-93AA-41AC-8841-2BD20BFF7B95}" type="datetimeFigureOut">
              <a:rPr lang="it-IT" smtClean="0"/>
              <a:t>25/08/2022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019E294-C8AC-4936-AB6C-A08CED557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B63CE09-9EF0-4F14-88A2-626B78428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462B-04B6-40F8-A669-FE71F2EF48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5472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068811-C45F-4B57-9A03-3D1A27AE9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25A649A-5A3C-4A34-ACFF-39D632DFB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BE2A6B7-FE8B-4A93-A471-451BFF50C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5326A41-CA86-47B8-9E05-03E442FB37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6ED4DF3-A472-4EFF-AEE9-13FD8FCAA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713F386-A2B8-40DD-A0E7-D735D984B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01F3-93AA-41AC-8841-2BD20BFF7B95}" type="datetimeFigureOut">
              <a:rPr lang="it-IT" smtClean="0"/>
              <a:t>25/08/2022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82FEA81-D851-4FE2-A855-7ED3902E0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8B196EA-75D2-4C15-A8FC-6B6A3C8BA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462B-04B6-40F8-A669-FE71F2EF48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102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2B0207-466D-4063-8F9B-8217701A1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F51C8BE-A531-48AE-BF1B-CF41C07D4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01F3-93AA-41AC-8841-2BD20BFF7B95}" type="datetimeFigureOut">
              <a:rPr lang="it-IT" smtClean="0"/>
              <a:t>25/08/2022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0AFBF5C-1773-4849-AD0D-7E814DEC2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C59AD40-BB85-4EC0-964D-A86BB5F12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462B-04B6-40F8-A669-FE71F2EF48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2211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34F175E-1F18-4559-89B2-30E938FA2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01F3-93AA-41AC-8841-2BD20BFF7B95}" type="datetimeFigureOut">
              <a:rPr lang="it-IT" smtClean="0"/>
              <a:t>25/08/2022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5DDBCA-D2FC-4CDA-897D-FB87BC225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14B7600-5156-4355-BAA6-359D8848A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462B-04B6-40F8-A669-FE71F2EF48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175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7F8850-1053-4BA5-B41F-8652D9482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CAF8ED-BE09-4F3D-9611-6B39B4EB9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3B545EB-F09B-40FE-8FB4-74EF08CEB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45D2088-EA0C-44EE-8517-963896485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01F3-93AA-41AC-8841-2BD20BFF7B95}" type="datetimeFigureOut">
              <a:rPr lang="it-IT" smtClean="0"/>
              <a:t>25/08/2022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18F3051-2516-4E32-9AA3-BE75E569F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ED561D-7A39-4A05-83D8-3B736F66A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462B-04B6-40F8-A669-FE71F2EF48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211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8CFD65-D2F1-4E83-99A5-7F33D111A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836E99D-CAB2-430D-85FF-934AFC9DD5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B124DB4-8E9E-4721-AD30-E3DF5DACE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39731DB-2298-4236-91F8-097E95894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01F3-93AA-41AC-8841-2BD20BFF7B95}" type="datetimeFigureOut">
              <a:rPr lang="it-IT" smtClean="0"/>
              <a:t>25/08/2022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D8A3F5A-ECE3-4C9D-B83E-1126A3698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65CB65D-32B0-4A0F-93C6-A0AF2B4A6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2462B-04B6-40F8-A669-FE71F2EF48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80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2324D6F-44B6-4B4A-B1EE-FA0CD3539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57FC7EB-9ABA-471C-B06B-2919793E7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C16DC7-1EA7-44A8-8D16-1B81F90E6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F01F3-93AA-41AC-8841-2BD20BFF7B95}" type="datetimeFigureOut">
              <a:rPr lang="it-IT" smtClean="0"/>
              <a:t>25/08/2022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23F86C-F788-4B52-A621-3BFA9EEA9C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16D4F6-0B8C-4663-80E9-FCB85B37D1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2462B-04B6-40F8-A669-FE71F2EF48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7122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hyperlink" Target="https://www.ambientebio.it/ambiente/sostenibilita/cambiamenti-climatici-inchiesta-di-fq-millennium-sostenibili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 descr="Immagine che contiene testo, natura&#10;&#10;Descrizione generata automaticamente">
            <a:extLst>
              <a:ext uri="{FF2B5EF4-FFF2-40B4-BE49-F238E27FC236}">
                <a16:creationId xmlns:a16="http://schemas.microsoft.com/office/drawing/2014/main" id="{595E9F65-49A8-AC69-C5BE-3F7EDB493D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530634" y="1147552"/>
            <a:ext cx="6752300" cy="4459428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C141F57-7E99-8DC6-49F3-10300925D0B0}"/>
              </a:ext>
            </a:extLst>
          </p:cNvPr>
          <p:cNvSpPr txBox="1"/>
          <p:nvPr/>
        </p:nvSpPr>
        <p:spPr>
          <a:xfrm>
            <a:off x="9350528" y="1200986"/>
            <a:ext cx="2836036" cy="557075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it-IT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RELATORE:</a:t>
            </a:r>
          </a:p>
          <a:p>
            <a:r>
              <a:rPr lang="it-IT" b="1" dirty="0">
                <a:latin typeface="Verdana" panose="020B0604030504040204" pitchFamily="34" charset="0"/>
                <a:ea typeface="Verdana" panose="020B0604030504040204" pitchFamily="34" charset="0"/>
              </a:rPr>
              <a:t>Avv. Eliana Carbone </a:t>
            </a: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</a:rPr>
              <a:t>Patrocinante in Cassazione - Mediatore Civile e Commerciale-</a:t>
            </a:r>
          </a:p>
          <a:p>
            <a:endParaRPr lang="it-IT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1600" b="1" dirty="0">
                <a:latin typeface="Verdana" panose="020B0604030504040204" pitchFamily="34" charset="0"/>
                <a:ea typeface="Verdana" panose="020B0604030504040204" pitchFamily="34" charset="0"/>
              </a:rPr>
              <a:t>Argomenti trattati</a:t>
            </a: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r>
              <a:rPr lang="it-IT" sz="1600" b="1" dirty="0">
                <a:latin typeface="Verdana" panose="020B0604030504040204" pitchFamily="34" charset="0"/>
                <a:ea typeface="Verdana" panose="020B0604030504040204" pitchFamily="34" charset="0"/>
              </a:rPr>
              <a:t>1)Lotta al    cambiamento climatico</a:t>
            </a:r>
          </a:p>
          <a:p>
            <a:r>
              <a:rPr lang="it-IT" sz="1600" b="1" dirty="0">
                <a:latin typeface="Verdana" panose="020B0604030504040204" pitchFamily="34" charset="0"/>
                <a:ea typeface="Verdana" panose="020B0604030504040204" pitchFamily="34" charset="0"/>
              </a:rPr>
              <a:t>2)Specie in via di estinzione</a:t>
            </a:r>
          </a:p>
          <a:p>
            <a:r>
              <a:rPr lang="it-IT" sz="1600" b="1" dirty="0">
                <a:latin typeface="Verdana" panose="020B0604030504040204" pitchFamily="34" charset="0"/>
                <a:ea typeface="Verdana" panose="020B0604030504040204" pitchFamily="34" charset="0"/>
              </a:rPr>
              <a:t>3)Fonti di Energia</a:t>
            </a:r>
          </a:p>
          <a:p>
            <a:endParaRPr lang="it-IT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it-IT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7F8AB2F-E099-5E1A-7FEA-D1E2C2FB1402}"/>
              </a:ext>
            </a:extLst>
          </p:cNvPr>
          <p:cNvSpPr txBox="1"/>
          <p:nvPr/>
        </p:nvSpPr>
        <p:spPr>
          <a:xfrm>
            <a:off x="2068882" y="543340"/>
            <a:ext cx="7278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Lotta al </a:t>
            </a:r>
            <a:r>
              <a:rPr lang="it-IT" sz="2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cambiamento</a:t>
            </a:r>
            <a:r>
              <a:rPr lang="it-IT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climatico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861ECB0C-B958-AFAB-CF3E-37930DE343C3}"/>
              </a:ext>
            </a:extLst>
          </p:cNvPr>
          <p:cNvSpPr txBox="1"/>
          <p:nvPr/>
        </p:nvSpPr>
        <p:spPr>
          <a:xfrm rot="10800000" flipV="1">
            <a:off x="2550127" y="5632364"/>
            <a:ext cx="67328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b="1" dirty="0">
                <a:latin typeface="Verdana" panose="020B0604030504040204" pitchFamily="34" charset="0"/>
                <a:ea typeface="Verdana" panose="020B0604030504040204" pitchFamily="34" charset="0"/>
              </a:rPr>
              <a:t>E’ CONSENTITO L’USO DEL DVD ESCLUSIVAMENTE PER FINI DIDATTICI ED E’ VIETATO L’ USO COMMERCIALE </a:t>
            </a:r>
          </a:p>
          <a:p>
            <a:r>
              <a:rPr lang="it-IT" sz="800" b="1" dirty="0">
                <a:latin typeface="Verdana" panose="020B0604030504040204" pitchFamily="34" charset="0"/>
                <a:ea typeface="Verdana" panose="020B0604030504040204" pitchFamily="34" charset="0"/>
              </a:rPr>
              <a:t>Il DVD è di proprietà dell’Avv. Eliana Carbone.</a:t>
            </a:r>
          </a:p>
          <a:p>
            <a:r>
              <a:rPr lang="it-IT" sz="800" b="1" dirty="0">
                <a:latin typeface="Verdana" panose="020B0604030504040204" pitchFamily="34" charset="0"/>
                <a:ea typeface="Verdana" panose="020B0604030504040204" pitchFamily="34" charset="0"/>
              </a:rPr>
              <a:t>Le foto inserite nel DVD ed elencate analiticamente con il numero nella diapositiva successiva, sono di autore sconosciuto concesse in licenza da CC BY o di diritto di utilizzo di tutti e per esigenze di video si dice qui.</a:t>
            </a:r>
          </a:p>
          <a:p>
            <a:r>
              <a:rPr lang="it-IT" sz="800" b="1" dirty="0">
                <a:latin typeface="Verdana" panose="020B0604030504040204" pitchFamily="34" charset="0"/>
                <a:ea typeface="Verdana" panose="020B0604030504040204" pitchFamily="34" charset="0"/>
              </a:rPr>
              <a:t>I quattro video di paesaggi naturalistici e di fauna marina inseriti tra un argomento trattato e l’altro sono costituiti da foto scattate dall’Avv. Eliana Carbone e la musica che li supporta è free copyright: Ride of </a:t>
            </a:r>
            <a:r>
              <a:rPr lang="it-IT" sz="800" b="1" dirty="0" err="1">
                <a:latin typeface="Verdana" panose="020B0604030504040204" pitchFamily="34" charset="0"/>
                <a:ea typeface="Verdana" panose="020B0604030504040204" pitchFamily="34" charset="0"/>
              </a:rPr>
              <a:t>Valkyries</a:t>
            </a:r>
            <a:r>
              <a:rPr lang="it-IT" sz="800" b="1" dirty="0">
                <a:latin typeface="Verdana" panose="020B0604030504040204" pitchFamily="34" charset="0"/>
                <a:ea typeface="Verdana" panose="020B0604030504040204" pitchFamily="34" charset="0"/>
              </a:rPr>
              <a:t> ( by Wagner) e Symphony No. 5 (by  Beethoven)</a:t>
            </a:r>
          </a:p>
        </p:txBody>
      </p:sp>
      <p:pic>
        <p:nvPicPr>
          <p:cNvPr id="31" name="Immagine 30">
            <a:extLst>
              <a:ext uri="{FF2B5EF4-FFF2-40B4-BE49-F238E27FC236}">
                <a16:creationId xmlns:a16="http://schemas.microsoft.com/office/drawing/2014/main" id="{1B653A12-560D-A75A-590D-93D3892AF4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1523" y="2938072"/>
            <a:ext cx="2814738" cy="1699458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D1408C6-68A5-B94D-1CD8-60464D78334F}"/>
              </a:ext>
            </a:extLst>
          </p:cNvPr>
          <p:cNvSpPr txBox="1"/>
          <p:nvPr/>
        </p:nvSpPr>
        <p:spPr>
          <a:xfrm>
            <a:off x="1931436" y="8558"/>
            <a:ext cx="75111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accent2">
                    <a:lumMod val="50000"/>
                  </a:schemeClr>
                </a:solidFill>
              </a:rPr>
              <a:t>L’Associazione «Amici di Lilla» APS- per disabili adulti-</a:t>
            </a:r>
          </a:p>
          <a:p>
            <a:pPr algn="ctr"/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con sede presso la Parrocchia di San Domenico in via Reggio Campi, 77 di Reggio Calabria</a:t>
            </a:r>
          </a:p>
          <a:p>
            <a:pPr algn="ctr"/>
            <a:r>
              <a:rPr lang="it-IT" sz="1400" dirty="0">
                <a:solidFill>
                  <a:schemeClr val="accent2">
                    <a:lumMod val="50000"/>
                  </a:schemeClr>
                </a:solidFill>
              </a:rPr>
              <a:t>è lieta di presentare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F95D44F-4031-B229-7837-7E03E1236A63}"/>
              </a:ext>
            </a:extLst>
          </p:cNvPr>
          <p:cNvSpPr txBox="1"/>
          <p:nvPr/>
        </p:nvSpPr>
        <p:spPr>
          <a:xfrm>
            <a:off x="0" y="1152595"/>
            <a:ext cx="2550128" cy="566308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it-IT" sz="1600" b="1" dirty="0">
                <a:latin typeface="Verdana" panose="020B0604030504040204" pitchFamily="34" charset="0"/>
                <a:ea typeface="Verdana" panose="020B0604030504040204" pitchFamily="34" charset="0"/>
              </a:rPr>
              <a:t>L’Associazione «Amici di Lilla»</a:t>
            </a:r>
          </a:p>
          <a:p>
            <a:endParaRPr lang="it-IT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</a:rPr>
              <a:t>è rappresentata dalla sua Presidente</a:t>
            </a:r>
          </a:p>
          <a:p>
            <a:r>
              <a:rPr lang="it-IT" sz="1600" b="1" dirty="0">
                <a:latin typeface="Verdana" panose="020B0604030504040204" pitchFamily="34" charset="0"/>
                <a:ea typeface="Verdana" panose="020B0604030504040204" pitchFamily="34" charset="0"/>
              </a:rPr>
              <a:t>Anna Maria Leonardo</a:t>
            </a:r>
          </a:p>
          <a:p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</a:rPr>
              <a:t>e dai membri del direttivo:</a:t>
            </a:r>
          </a:p>
          <a:p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</a:rPr>
              <a:t>Vice Presidente</a:t>
            </a:r>
          </a:p>
          <a:p>
            <a:r>
              <a:rPr lang="it-IT" sz="1600" b="1" dirty="0">
                <a:latin typeface="Verdana" panose="020B0604030504040204" pitchFamily="34" charset="0"/>
                <a:ea typeface="Verdana" panose="020B0604030504040204" pitchFamily="34" charset="0"/>
              </a:rPr>
              <a:t>Teresa Fotia;</a:t>
            </a:r>
          </a:p>
          <a:p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</a:rPr>
              <a:t>Segretaria</a:t>
            </a:r>
          </a:p>
          <a:p>
            <a:r>
              <a:rPr lang="it-IT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Zsuzanna</a:t>
            </a:r>
            <a:r>
              <a:rPr lang="it-IT" sz="16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Turtsanyi</a:t>
            </a:r>
            <a:r>
              <a:rPr lang="it-IT" sz="1600" b="1" dirty="0"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</a:p>
          <a:p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</a:rPr>
              <a:t>Tesoriera</a:t>
            </a:r>
          </a:p>
          <a:p>
            <a:r>
              <a:rPr lang="it-IT" sz="1600" b="1" dirty="0">
                <a:latin typeface="Verdana" panose="020B0604030504040204" pitchFamily="34" charset="0"/>
                <a:ea typeface="Verdana" panose="020B0604030504040204" pitchFamily="34" charset="0"/>
              </a:rPr>
              <a:t>Gaetana </a:t>
            </a:r>
            <a:r>
              <a:rPr lang="it-IT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Scuncia</a:t>
            </a:r>
            <a:r>
              <a:rPr lang="it-IT" sz="1600" b="1" dirty="0">
                <a:latin typeface="Verdana" panose="020B0604030504040204" pitchFamily="34" charset="0"/>
                <a:ea typeface="Verdana" panose="020B0604030504040204" pitchFamily="34" charset="0"/>
              </a:rPr>
              <a:t>;</a:t>
            </a:r>
          </a:p>
          <a:p>
            <a:endParaRPr lang="it-IT" sz="1600" dirty="0"/>
          </a:p>
          <a:p>
            <a:r>
              <a:rPr lang="it-IT" sz="1600" b="1" dirty="0"/>
              <a:t> </a:t>
            </a:r>
          </a:p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2474509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226</Words>
  <Application>Microsoft Office PowerPoint</Application>
  <PresentationFormat>Widescreen</PresentationFormat>
  <Paragraphs>40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Eliana Carbone</dc:creator>
  <cp:lastModifiedBy>Eliana Carbone</cp:lastModifiedBy>
  <cp:revision>55</cp:revision>
  <cp:lastPrinted>2022-08-05T12:41:19Z</cp:lastPrinted>
  <dcterms:created xsi:type="dcterms:W3CDTF">2021-04-17T12:26:07Z</dcterms:created>
  <dcterms:modified xsi:type="dcterms:W3CDTF">2022-08-25T16:40:36Z</dcterms:modified>
</cp:coreProperties>
</file>